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76" r:id="rId11"/>
    <p:sldId id="277" r:id="rId12"/>
    <p:sldId id="268" r:id="rId13"/>
    <p:sldId id="266" r:id="rId14"/>
    <p:sldId id="267" r:id="rId15"/>
    <p:sldId id="258" r:id="rId16"/>
    <p:sldId id="269" r:id="rId17"/>
    <p:sldId id="279" r:id="rId18"/>
    <p:sldId id="280" r:id="rId19"/>
    <p:sldId id="281" r:id="rId20"/>
    <p:sldId id="273" r:id="rId21"/>
    <p:sldId id="274" r:id="rId22"/>
    <p:sldId id="275" r:id="rId23"/>
    <p:sldId id="278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iagrams/_rels/data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26.png"/><Relationship Id="rId7" Type="http://schemas.openxmlformats.org/officeDocument/2006/relationships/image" Target="../media/image18.png"/><Relationship Id="rId2" Type="http://schemas.openxmlformats.org/officeDocument/2006/relationships/image" Target="../media/image25.svg"/><Relationship Id="rId1" Type="http://schemas.openxmlformats.org/officeDocument/2006/relationships/image" Target="../media/image24.png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diagrams/_rels/data13.xml.rels><?xml version="1.0" encoding="UTF-8" standalone="yes"?>
<Relationships xmlns="http://schemas.openxmlformats.org/package/2006/relationships"><Relationship Id="rId1" Type="http://schemas.openxmlformats.org/officeDocument/2006/relationships/hyperlink" Target="https://nhgov-my.sharepoint.com/personal/zachary_t_thoroughgood_des_nh_gov/Documents/GantChartPurpleAir.xlsx?web=1" TargetMode="External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diagrams/_rels/drawing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26.png"/><Relationship Id="rId7" Type="http://schemas.openxmlformats.org/officeDocument/2006/relationships/image" Target="../media/image18.png"/><Relationship Id="rId2" Type="http://schemas.openxmlformats.org/officeDocument/2006/relationships/image" Target="../media/image25.svg"/><Relationship Id="rId1" Type="http://schemas.openxmlformats.org/officeDocument/2006/relationships/image" Target="../media/image24.png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diagrams/_rels/drawing13.xml.rels><?xml version="1.0" encoding="UTF-8" standalone="yes"?>
<Relationships xmlns="http://schemas.openxmlformats.org/package/2006/relationships"><Relationship Id="rId1" Type="http://schemas.openxmlformats.org/officeDocument/2006/relationships/hyperlink" Target="https://nhgov-my.sharepoint.com/personal/zachary_t_thoroughgood_des_nh_gov/Documents/GantChartPurpleAir.xlsx?web=1" TargetMode="External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CC86029-DA6B-4983-B7D0-3E8B4A155AC2}" type="doc">
      <dgm:prSet loTypeId="urn:microsoft.com/office/officeart/2016/7/layout/VerticalSolidActionList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FCC88F9D-0B6F-4E59-8B20-2608FC6B1367}">
      <dgm:prSet/>
      <dgm:spPr/>
      <dgm:t>
        <a:bodyPr/>
        <a:lstStyle/>
        <a:p>
          <a:r>
            <a:rPr lang="en-US"/>
            <a:t>Create</a:t>
          </a:r>
        </a:p>
      </dgm:t>
    </dgm:pt>
    <dgm:pt modelId="{BAC1AC24-9F18-4842-A375-EA1EAF9A1505}" type="parTrans" cxnId="{CDBBD968-FF76-4E67-B6EF-E065BE6CA736}">
      <dgm:prSet/>
      <dgm:spPr/>
      <dgm:t>
        <a:bodyPr/>
        <a:lstStyle/>
        <a:p>
          <a:endParaRPr lang="en-US"/>
        </a:p>
      </dgm:t>
    </dgm:pt>
    <dgm:pt modelId="{E12A719D-A176-4B53-9EA8-ACD9CB30A6AC}" type="sibTrans" cxnId="{CDBBD968-FF76-4E67-B6EF-E065BE6CA736}">
      <dgm:prSet/>
      <dgm:spPr/>
      <dgm:t>
        <a:bodyPr/>
        <a:lstStyle/>
        <a:p>
          <a:endParaRPr lang="en-US"/>
        </a:p>
      </dgm:t>
    </dgm:pt>
    <dgm:pt modelId="{08B08978-CF1B-4FBB-A064-05914BF2CA35}">
      <dgm:prSet/>
      <dgm:spPr/>
      <dgm:t>
        <a:bodyPr/>
        <a:lstStyle/>
        <a:p>
          <a:r>
            <a:rPr lang="en-US"/>
            <a:t>Create a Website to Report Data to</a:t>
          </a:r>
        </a:p>
      </dgm:t>
    </dgm:pt>
    <dgm:pt modelId="{8B57E862-CF19-4211-91E0-DE0CFD3B710A}" type="parTrans" cxnId="{3F17F732-C2AE-4064-A934-480FDFCC721A}">
      <dgm:prSet/>
      <dgm:spPr/>
      <dgm:t>
        <a:bodyPr/>
        <a:lstStyle/>
        <a:p>
          <a:endParaRPr lang="en-US"/>
        </a:p>
      </dgm:t>
    </dgm:pt>
    <dgm:pt modelId="{EDC3FD9D-9EE6-4BA4-98AC-B3B234BC6A44}" type="sibTrans" cxnId="{3F17F732-C2AE-4064-A934-480FDFCC721A}">
      <dgm:prSet/>
      <dgm:spPr/>
      <dgm:t>
        <a:bodyPr/>
        <a:lstStyle/>
        <a:p>
          <a:endParaRPr lang="en-US"/>
        </a:p>
      </dgm:t>
    </dgm:pt>
    <dgm:pt modelId="{8E4BACF5-6A99-4B99-A809-188C21A9DC4D}">
      <dgm:prSet/>
      <dgm:spPr/>
      <dgm:t>
        <a:bodyPr/>
        <a:lstStyle/>
        <a:p>
          <a:r>
            <a:rPr lang="en-US"/>
            <a:t>Implement</a:t>
          </a:r>
        </a:p>
      </dgm:t>
    </dgm:pt>
    <dgm:pt modelId="{12A2B826-9CFD-47C5-BDDF-0EAB71C5BC9E}" type="parTrans" cxnId="{E29CB901-727B-4826-9F75-6231E7E3E327}">
      <dgm:prSet/>
      <dgm:spPr/>
      <dgm:t>
        <a:bodyPr/>
        <a:lstStyle/>
        <a:p>
          <a:endParaRPr lang="en-US"/>
        </a:p>
      </dgm:t>
    </dgm:pt>
    <dgm:pt modelId="{398DE050-CB2F-448B-8E74-99469988C08A}" type="sibTrans" cxnId="{E29CB901-727B-4826-9F75-6231E7E3E327}">
      <dgm:prSet/>
      <dgm:spPr/>
      <dgm:t>
        <a:bodyPr/>
        <a:lstStyle/>
        <a:p>
          <a:endParaRPr lang="en-US"/>
        </a:p>
      </dgm:t>
    </dgm:pt>
    <dgm:pt modelId="{83D16B6B-A893-4500-AD00-C58B1BD77C91}">
      <dgm:prSet/>
      <dgm:spPr/>
      <dgm:t>
        <a:bodyPr/>
        <a:lstStyle/>
        <a:p>
          <a:r>
            <a:rPr lang="en-US"/>
            <a:t>Implement MapMaker.py to create the Displayable Movie</a:t>
          </a:r>
        </a:p>
      </dgm:t>
    </dgm:pt>
    <dgm:pt modelId="{FDBEF346-7F4F-4916-81D4-B396FBAACEF8}" type="parTrans" cxnId="{E0B962B0-8EDB-4198-BD4B-E12A04C69F68}">
      <dgm:prSet/>
      <dgm:spPr/>
      <dgm:t>
        <a:bodyPr/>
        <a:lstStyle/>
        <a:p>
          <a:endParaRPr lang="en-US"/>
        </a:p>
      </dgm:t>
    </dgm:pt>
    <dgm:pt modelId="{7F75E5B3-F977-414E-9A5F-5A26C876E27E}" type="sibTrans" cxnId="{E0B962B0-8EDB-4198-BD4B-E12A04C69F68}">
      <dgm:prSet/>
      <dgm:spPr/>
      <dgm:t>
        <a:bodyPr/>
        <a:lstStyle/>
        <a:p>
          <a:endParaRPr lang="en-US"/>
        </a:p>
      </dgm:t>
    </dgm:pt>
    <dgm:pt modelId="{2BE0EBB1-1285-445D-AFEF-68F2BD734EAD}">
      <dgm:prSet/>
      <dgm:spPr/>
      <dgm:t>
        <a:bodyPr/>
        <a:lstStyle/>
        <a:p>
          <a:r>
            <a:rPr lang="en-US"/>
            <a:t>Test</a:t>
          </a:r>
        </a:p>
      </dgm:t>
    </dgm:pt>
    <dgm:pt modelId="{3F11DB70-F9A0-4991-AE7A-5372E902AB6B}" type="parTrans" cxnId="{07EAFC6B-A178-4181-82DD-4AB830A7FF54}">
      <dgm:prSet/>
      <dgm:spPr/>
      <dgm:t>
        <a:bodyPr/>
        <a:lstStyle/>
        <a:p>
          <a:endParaRPr lang="en-US"/>
        </a:p>
      </dgm:t>
    </dgm:pt>
    <dgm:pt modelId="{44117D67-B404-49ED-95F1-BBA7A5FF30F8}" type="sibTrans" cxnId="{07EAFC6B-A178-4181-82DD-4AB830A7FF54}">
      <dgm:prSet/>
      <dgm:spPr/>
      <dgm:t>
        <a:bodyPr/>
        <a:lstStyle/>
        <a:p>
          <a:endParaRPr lang="en-US"/>
        </a:p>
      </dgm:t>
    </dgm:pt>
    <dgm:pt modelId="{6F0D743C-D27D-4EAF-925D-6910E25D5587}">
      <dgm:prSet/>
      <dgm:spPr/>
      <dgm:t>
        <a:bodyPr/>
        <a:lstStyle/>
        <a:p>
          <a:r>
            <a:rPr lang="en-US"/>
            <a:t>Test Thoroughly </a:t>
          </a:r>
        </a:p>
      </dgm:t>
    </dgm:pt>
    <dgm:pt modelId="{67155744-0D64-4A45-B3A4-596DE604EC83}" type="parTrans" cxnId="{3EAFCF9D-6CBE-45FD-BC5C-606AC55A6F0D}">
      <dgm:prSet/>
      <dgm:spPr/>
      <dgm:t>
        <a:bodyPr/>
        <a:lstStyle/>
        <a:p>
          <a:endParaRPr lang="en-US"/>
        </a:p>
      </dgm:t>
    </dgm:pt>
    <dgm:pt modelId="{2016690F-37E9-43BC-A463-7D0F8669CEA3}" type="sibTrans" cxnId="{3EAFCF9D-6CBE-45FD-BC5C-606AC55A6F0D}">
      <dgm:prSet/>
      <dgm:spPr/>
      <dgm:t>
        <a:bodyPr/>
        <a:lstStyle/>
        <a:p>
          <a:endParaRPr lang="en-US"/>
        </a:p>
      </dgm:t>
    </dgm:pt>
    <dgm:pt modelId="{1954C375-3356-4602-A255-F3560469DE8A}">
      <dgm:prSet/>
      <dgm:spPr/>
      <dgm:t>
        <a:bodyPr/>
        <a:lstStyle/>
        <a:p>
          <a:r>
            <a:rPr lang="en-US"/>
            <a:t>Establish</a:t>
          </a:r>
        </a:p>
      </dgm:t>
    </dgm:pt>
    <dgm:pt modelId="{C03B12D8-0E15-477B-8312-E0D9AD1F5264}" type="parTrans" cxnId="{EA34509E-DB82-4284-A74D-0D01B25765AE}">
      <dgm:prSet/>
      <dgm:spPr/>
      <dgm:t>
        <a:bodyPr/>
        <a:lstStyle/>
        <a:p>
          <a:endParaRPr lang="en-US"/>
        </a:p>
      </dgm:t>
    </dgm:pt>
    <dgm:pt modelId="{CAF42319-D84B-4038-95A6-8FA6283C070B}" type="sibTrans" cxnId="{EA34509E-DB82-4284-A74D-0D01B25765AE}">
      <dgm:prSet/>
      <dgm:spPr/>
      <dgm:t>
        <a:bodyPr/>
        <a:lstStyle/>
        <a:p>
          <a:endParaRPr lang="en-US"/>
        </a:p>
      </dgm:t>
    </dgm:pt>
    <dgm:pt modelId="{B05DA2E4-54AD-49F7-ACAB-3BD59EFFB021}">
      <dgm:prSet/>
      <dgm:spPr/>
      <dgm:t>
        <a:bodyPr/>
        <a:lstStyle/>
        <a:p>
          <a:r>
            <a:rPr lang="en-US"/>
            <a:t>Establish a Back End to the Website (Razor Code)</a:t>
          </a:r>
        </a:p>
      </dgm:t>
    </dgm:pt>
    <dgm:pt modelId="{51609F78-0314-4908-B275-8D4A359F4B7C}" type="parTrans" cxnId="{4E997811-04EF-44E2-8A72-D364AF988F4F}">
      <dgm:prSet/>
      <dgm:spPr/>
      <dgm:t>
        <a:bodyPr/>
        <a:lstStyle/>
        <a:p>
          <a:endParaRPr lang="en-US"/>
        </a:p>
      </dgm:t>
    </dgm:pt>
    <dgm:pt modelId="{CAAD7AEA-A60C-458F-9A87-69C89FFDA3BC}" type="sibTrans" cxnId="{4E997811-04EF-44E2-8A72-D364AF988F4F}">
      <dgm:prSet/>
      <dgm:spPr/>
      <dgm:t>
        <a:bodyPr/>
        <a:lstStyle/>
        <a:p>
          <a:endParaRPr lang="en-US"/>
        </a:p>
      </dgm:t>
    </dgm:pt>
    <dgm:pt modelId="{5F91201C-7B97-43D6-ABFD-A2FCAA884CB9}">
      <dgm:prSet/>
      <dgm:spPr/>
      <dgm:t>
        <a:bodyPr/>
        <a:lstStyle/>
        <a:p>
          <a:r>
            <a:rPr lang="en-US"/>
            <a:t>Login Interface </a:t>
          </a:r>
        </a:p>
      </dgm:t>
    </dgm:pt>
    <dgm:pt modelId="{524946A0-4F63-4066-A67B-F803B3B1FD04}" type="parTrans" cxnId="{DFEA7900-A3F3-45CC-AEDC-B86544166CC9}">
      <dgm:prSet/>
      <dgm:spPr/>
      <dgm:t>
        <a:bodyPr/>
        <a:lstStyle/>
        <a:p>
          <a:endParaRPr lang="en-US"/>
        </a:p>
      </dgm:t>
    </dgm:pt>
    <dgm:pt modelId="{3820F649-EC32-4514-A94A-0BCF044D7556}" type="sibTrans" cxnId="{DFEA7900-A3F3-45CC-AEDC-B86544166CC9}">
      <dgm:prSet/>
      <dgm:spPr/>
      <dgm:t>
        <a:bodyPr/>
        <a:lstStyle/>
        <a:p>
          <a:endParaRPr lang="en-US"/>
        </a:p>
      </dgm:t>
    </dgm:pt>
    <dgm:pt modelId="{C8EF1841-9377-42D3-A408-EEBAAF249DF9}">
      <dgm:prSet/>
      <dgm:spPr/>
      <dgm:t>
        <a:bodyPr/>
        <a:lstStyle/>
        <a:p>
          <a:r>
            <a:rPr lang="en-US"/>
            <a:t>Database Remembers Username/Password</a:t>
          </a:r>
        </a:p>
      </dgm:t>
    </dgm:pt>
    <dgm:pt modelId="{8F3AD41C-1251-4E6C-8BE2-77B3FD429695}" type="parTrans" cxnId="{E79616D5-5BCD-4A7D-8083-57FF6C5732FD}">
      <dgm:prSet/>
      <dgm:spPr/>
      <dgm:t>
        <a:bodyPr/>
        <a:lstStyle/>
        <a:p>
          <a:endParaRPr lang="en-US"/>
        </a:p>
      </dgm:t>
    </dgm:pt>
    <dgm:pt modelId="{64EBF4C4-8D3B-4E2D-AA84-77DFA2DC676F}" type="sibTrans" cxnId="{E79616D5-5BCD-4A7D-8083-57FF6C5732FD}">
      <dgm:prSet/>
      <dgm:spPr/>
      <dgm:t>
        <a:bodyPr/>
        <a:lstStyle/>
        <a:p>
          <a:endParaRPr lang="en-US"/>
        </a:p>
      </dgm:t>
    </dgm:pt>
    <dgm:pt modelId="{830FAC94-4886-4D3D-8EC8-352586289D9F}">
      <dgm:prSet/>
      <dgm:spPr/>
      <dgm:t>
        <a:bodyPr/>
        <a:lstStyle/>
        <a:p>
          <a:r>
            <a:rPr lang="en-US"/>
            <a:t>Register Page Appears When Logged In </a:t>
          </a:r>
        </a:p>
      </dgm:t>
    </dgm:pt>
    <dgm:pt modelId="{B01E9E1F-BE19-4804-997F-1726F48D7895}" type="parTrans" cxnId="{32BF3C77-129A-430D-94B9-244359DCCBCB}">
      <dgm:prSet/>
      <dgm:spPr/>
      <dgm:t>
        <a:bodyPr/>
        <a:lstStyle/>
        <a:p>
          <a:endParaRPr lang="en-US"/>
        </a:p>
      </dgm:t>
    </dgm:pt>
    <dgm:pt modelId="{BBF2E418-38A0-4953-80FE-ABA695CC9E81}" type="sibTrans" cxnId="{32BF3C77-129A-430D-94B9-244359DCCBCB}">
      <dgm:prSet/>
      <dgm:spPr/>
      <dgm:t>
        <a:bodyPr/>
        <a:lstStyle/>
        <a:p>
          <a:endParaRPr lang="en-US"/>
        </a:p>
      </dgm:t>
    </dgm:pt>
    <dgm:pt modelId="{AB37C717-6995-41E0-ABB2-95F8896E8FE5}" type="pres">
      <dgm:prSet presAssocID="{FCC86029-DA6B-4983-B7D0-3E8B4A155AC2}" presName="Name0" presStyleCnt="0">
        <dgm:presLayoutVars>
          <dgm:dir/>
          <dgm:animLvl val="lvl"/>
          <dgm:resizeHandles val="exact"/>
        </dgm:presLayoutVars>
      </dgm:prSet>
      <dgm:spPr/>
    </dgm:pt>
    <dgm:pt modelId="{441AAD31-90EF-4827-BBFB-6719E994EC37}" type="pres">
      <dgm:prSet presAssocID="{FCC88F9D-0B6F-4E59-8B20-2608FC6B1367}" presName="linNode" presStyleCnt="0"/>
      <dgm:spPr/>
    </dgm:pt>
    <dgm:pt modelId="{19CED59D-9649-42C6-8D2A-A00454B63F0D}" type="pres">
      <dgm:prSet presAssocID="{FCC88F9D-0B6F-4E59-8B20-2608FC6B1367}" presName="parentText" presStyleLbl="alignNode1" presStyleIdx="0" presStyleCnt="4">
        <dgm:presLayoutVars>
          <dgm:chMax val="1"/>
          <dgm:bulletEnabled/>
        </dgm:presLayoutVars>
      </dgm:prSet>
      <dgm:spPr/>
    </dgm:pt>
    <dgm:pt modelId="{8CA8D683-3DC3-4B97-8730-D18C549CA5B2}" type="pres">
      <dgm:prSet presAssocID="{FCC88F9D-0B6F-4E59-8B20-2608FC6B1367}" presName="descendantText" presStyleLbl="alignAccFollowNode1" presStyleIdx="0" presStyleCnt="4">
        <dgm:presLayoutVars>
          <dgm:bulletEnabled/>
        </dgm:presLayoutVars>
      </dgm:prSet>
      <dgm:spPr/>
    </dgm:pt>
    <dgm:pt modelId="{7EEFBF38-E895-4E1F-B8FA-32AD747DF7D5}" type="pres">
      <dgm:prSet presAssocID="{E12A719D-A176-4B53-9EA8-ACD9CB30A6AC}" presName="sp" presStyleCnt="0"/>
      <dgm:spPr/>
    </dgm:pt>
    <dgm:pt modelId="{8BD31C10-7AAD-47A7-A9E3-30924BD06755}" type="pres">
      <dgm:prSet presAssocID="{8E4BACF5-6A99-4B99-A809-188C21A9DC4D}" presName="linNode" presStyleCnt="0"/>
      <dgm:spPr/>
    </dgm:pt>
    <dgm:pt modelId="{494660E6-AFDF-4F8E-9E76-176744DF0AC1}" type="pres">
      <dgm:prSet presAssocID="{8E4BACF5-6A99-4B99-A809-188C21A9DC4D}" presName="parentText" presStyleLbl="alignNode1" presStyleIdx="1" presStyleCnt="4">
        <dgm:presLayoutVars>
          <dgm:chMax val="1"/>
          <dgm:bulletEnabled/>
        </dgm:presLayoutVars>
      </dgm:prSet>
      <dgm:spPr/>
    </dgm:pt>
    <dgm:pt modelId="{6D002488-100B-4753-B219-9AF389F6F077}" type="pres">
      <dgm:prSet presAssocID="{8E4BACF5-6A99-4B99-A809-188C21A9DC4D}" presName="descendantText" presStyleLbl="alignAccFollowNode1" presStyleIdx="1" presStyleCnt="4">
        <dgm:presLayoutVars>
          <dgm:bulletEnabled/>
        </dgm:presLayoutVars>
      </dgm:prSet>
      <dgm:spPr/>
    </dgm:pt>
    <dgm:pt modelId="{03D57D18-A500-4A1A-AD3E-CB15912202EB}" type="pres">
      <dgm:prSet presAssocID="{398DE050-CB2F-448B-8E74-99469988C08A}" presName="sp" presStyleCnt="0"/>
      <dgm:spPr/>
    </dgm:pt>
    <dgm:pt modelId="{D763CD16-FAD2-46B7-8C7E-721CD15C31F2}" type="pres">
      <dgm:prSet presAssocID="{2BE0EBB1-1285-445D-AFEF-68F2BD734EAD}" presName="linNode" presStyleCnt="0"/>
      <dgm:spPr/>
    </dgm:pt>
    <dgm:pt modelId="{4A691E6F-DF8C-4913-8939-A650A6B3494D}" type="pres">
      <dgm:prSet presAssocID="{2BE0EBB1-1285-445D-AFEF-68F2BD734EAD}" presName="parentText" presStyleLbl="alignNode1" presStyleIdx="2" presStyleCnt="4">
        <dgm:presLayoutVars>
          <dgm:chMax val="1"/>
          <dgm:bulletEnabled/>
        </dgm:presLayoutVars>
      </dgm:prSet>
      <dgm:spPr/>
    </dgm:pt>
    <dgm:pt modelId="{4823F3F3-1D74-45DA-88FB-8CBE350484D7}" type="pres">
      <dgm:prSet presAssocID="{2BE0EBB1-1285-445D-AFEF-68F2BD734EAD}" presName="descendantText" presStyleLbl="alignAccFollowNode1" presStyleIdx="2" presStyleCnt="4">
        <dgm:presLayoutVars>
          <dgm:bulletEnabled/>
        </dgm:presLayoutVars>
      </dgm:prSet>
      <dgm:spPr/>
    </dgm:pt>
    <dgm:pt modelId="{75222E17-3B1B-4438-8850-F8098AEB8967}" type="pres">
      <dgm:prSet presAssocID="{44117D67-B404-49ED-95F1-BBA7A5FF30F8}" presName="sp" presStyleCnt="0"/>
      <dgm:spPr/>
    </dgm:pt>
    <dgm:pt modelId="{A7194FED-3E69-4DC9-86A3-092ADB0D76CE}" type="pres">
      <dgm:prSet presAssocID="{1954C375-3356-4602-A255-F3560469DE8A}" presName="linNode" presStyleCnt="0"/>
      <dgm:spPr/>
    </dgm:pt>
    <dgm:pt modelId="{0C7C8BC7-1F5E-4147-B85D-250614FF6167}" type="pres">
      <dgm:prSet presAssocID="{1954C375-3356-4602-A255-F3560469DE8A}" presName="parentText" presStyleLbl="alignNode1" presStyleIdx="3" presStyleCnt="4">
        <dgm:presLayoutVars>
          <dgm:chMax val="1"/>
          <dgm:bulletEnabled/>
        </dgm:presLayoutVars>
      </dgm:prSet>
      <dgm:spPr/>
    </dgm:pt>
    <dgm:pt modelId="{3F10716C-D762-4ACE-B664-8E8986CD9340}" type="pres">
      <dgm:prSet presAssocID="{1954C375-3356-4602-A255-F3560469DE8A}" presName="descendantText" presStyleLbl="alignAccFollowNode1" presStyleIdx="3" presStyleCnt="4">
        <dgm:presLayoutVars>
          <dgm:bulletEnabled/>
        </dgm:presLayoutVars>
      </dgm:prSet>
      <dgm:spPr/>
    </dgm:pt>
  </dgm:ptLst>
  <dgm:cxnLst>
    <dgm:cxn modelId="{DFEA7900-A3F3-45CC-AEDC-B86544166CC9}" srcId="{B05DA2E4-54AD-49F7-ACAB-3BD59EFFB021}" destId="{5F91201C-7B97-43D6-ABFD-A2FCAA884CB9}" srcOrd="0" destOrd="0" parTransId="{524946A0-4F63-4066-A67B-F803B3B1FD04}" sibTransId="{3820F649-EC32-4514-A94A-0BCF044D7556}"/>
    <dgm:cxn modelId="{E29CB901-727B-4826-9F75-6231E7E3E327}" srcId="{FCC86029-DA6B-4983-B7D0-3E8B4A155AC2}" destId="{8E4BACF5-6A99-4B99-A809-188C21A9DC4D}" srcOrd="1" destOrd="0" parTransId="{12A2B826-9CFD-47C5-BDDF-0EAB71C5BC9E}" sibTransId="{398DE050-CB2F-448B-8E74-99469988C08A}"/>
    <dgm:cxn modelId="{4E997811-04EF-44E2-8A72-D364AF988F4F}" srcId="{1954C375-3356-4602-A255-F3560469DE8A}" destId="{B05DA2E4-54AD-49F7-ACAB-3BD59EFFB021}" srcOrd="0" destOrd="0" parTransId="{51609F78-0314-4908-B275-8D4A359F4B7C}" sibTransId="{CAAD7AEA-A60C-458F-9A87-69C89FFDA3BC}"/>
    <dgm:cxn modelId="{8AD27223-9E1F-4C2C-92D0-3CB68EB65D4A}" type="presOf" srcId="{6F0D743C-D27D-4EAF-925D-6910E25D5587}" destId="{4823F3F3-1D74-45DA-88FB-8CBE350484D7}" srcOrd="0" destOrd="0" presId="urn:microsoft.com/office/officeart/2016/7/layout/VerticalSolidActionList"/>
    <dgm:cxn modelId="{3F17F732-C2AE-4064-A934-480FDFCC721A}" srcId="{FCC88F9D-0B6F-4E59-8B20-2608FC6B1367}" destId="{08B08978-CF1B-4FBB-A064-05914BF2CA35}" srcOrd="0" destOrd="0" parTransId="{8B57E862-CF19-4211-91E0-DE0CFD3B710A}" sibTransId="{EDC3FD9D-9EE6-4BA4-98AC-B3B234BC6A44}"/>
    <dgm:cxn modelId="{AAE52767-7E83-452F-B962-88EB6D968183}" type="presOf" srcId="{2BE0EBB1-1285-445D-AFEF-68F2BD734EAD}" destId="{4A691E6F-DF8C-4913-8939-A650A6B3494D}" srcOrd="0" destOrd="0" presId="urn:microsoft.com/office/officeart/2016/7/layout/VerticalSolidActionList"/>
    <dgm:cxn modelId="{CDBBD968-FF76-4E67-B6EF-E065BE6CA736}" srcId="{FCC86029-DA6B-4983-B7D0-3E8B4A155AC2}" destId="{FCC88F9D-0B6F-4E59-8B20-2608FC6B1367}" srcOrd="0" destOrd="0" parTransId="{BAC1AC24-9F18-4842-A375-EA1EAF9A1505}" sibTransId="{E12A719D-A176-4B53-9EA8-ACD9CB30A6AC}"/>
    <dgm:cxn modelId="{07EAFC6B-A178-4181-82DD-4AB830A7FF54}" srcId="{FCC86029-DA6B-4983-B7D0-3E8B4A155AC2}" destId="{2BE0EBB1-1285-445D-AFEF-68F2BD734EAD}" srcOrd="2" destOrd="0" parTransId="{3F11DB70-F9A0-4991-AE7A-5372E902AB6B}" sibTransId="{44117D67-B404-49ED-95F1-BBA7A5FF30F8}"/>
    <dgm:cxn modelId="{5AE6A751-4540-437A-88E6-9B442E60831D}" type="presOf" srcId="{8E4BACF5-6A99-4B99-A809-188C21A9DC4D}" destId="{494660E6-AFDF-4F8E-9E76-176744DF0AC1}" srcOrd="0" destOrd="0" presId="urn:microsoft.com/office/officeart/2016/7/layout/VerticalSolidActionList"/>
    <dgm:cxn modelId="{32BF3C77-129A-430D-94B9-244359DCCBCB}" srcId="{B05DA2E4-54AD-49F7-ACAB-3BD59EFFB021}" destId="{830FAC94-4886-4D3D-8EC8-352586289D9F}" srcOrd="2" destOrd="0" parTransId="{B01E9E1F-BE19-4804-997F-1726F48D7895}" sibTransId="{BBF2E418-38A0-4953-80FE-ABA695CC9E81}"/>
    <dgm:cxn modelId="{991A1B80-C958-49E9-BE55-024445FDDAB8}" type="presOf" srcId="{FCC86029-DA6B-4983-B7D0-3E8B4A155AC2}" destId="{AB37C717-6995-41E0-ABB2-95F8896E8FE5}" srcOrd="0" destOrd="0" presId="urn:microsoft.com/office/officeart/2016/7/layout/VerticalSolidActionList"/>
    <dgm:cxn modelId="{D5AE709B-9BB5-4FC7-917A-7E410255E9C9}" type="presOf" srcId="{830FAC94-4886-4D3D-8EC8-352586289D9F}" destId="{3F10716C-D762-4ACE-B664-8E8986CD9340}" srcOrd="0" destOrd="3" presId="urn:microsoft.com/office/officeart/2016/7/layout/VerticalSolidActionList"/>
    <dgm:cxn modelId="{9C03BD9C-9E77-41F3-8826-14778630D25B}" type="presOf" srcId="{B05DA2E4-54AD-49F7-ACAB-3BD59EFFB021}" destId="{3F10716C-D762-4ACE-B664-8E8986CD9340}" srcOrd="0" destOrd="0" presId="urn:microsoft.com/office/officeart/2016/7/layout/VerticalSolidActionList"/>
    <dgm:cxn modelId="{3EAFCF9D-6CBE-45FD-BC5C-606AC55A6F0D}" srcId="{2BE0EBB1-1285-445D-AFEF-68F2BD734EAD}" destId="{6F0D743C-D27D-4EAF-925D-6910E25D5587}" srcOrd="0" destOrd="0" parTransId="{67155744-0D64-4A45-B3A4-596DE604EC83}" sibTransId="{2016690F-37E9-43BC-A463-7D0F8669CEA3}"/>
    <dgm:cxn modelId="{EA34509E-DB82-4284-A74D-0D01B25765AE}" srcId="{FCC86029-DA6B-4983-B7D0-3E8B4A155AC2}" destId="{1954C375-3356-4602-A255-F3560469DE8A}" srcOrd="3" destOrd="0" parTransId="{C03B12D8-0E15-477B-8312-E0D9AD1F5264}" sibTransId="{CAF42319-D84B-4038-95A6-8FA6283C070B}"/>
    <dgm:cxn modelId="{AF6D73A3-7125-4285-BF6E-47659D758B81}" type="presOf" srcId="{1954C375-3356-4602-A255-F3560469DE8A}" destId="{0C7C8BC7-1F5E-4147-B85D-250614FF6167}" srcOrd="0" destOrd="0" presId="urn:microsoft.com/office/officeart/2016/7/layout/VerticalSolidActionList"/>
    <dgm:cxn modelId="{A83FD3AB-30D4-4C0D-BF2E-0D4EC971632C}" type="presOf" srcId="{FCC88F9D-0B6F-4E59-8B20-2608FC6B1367}" destId="{19CED59D-9649-42C6-8D2A-A00454B63F0D}" srcOrd="0" destOrd="0" presId="urn:microsoft.com/office/officeart/2016/7/layout/VerticalSolidActionList"/>
    <dgm:cxn modelId="{E0B962B0-8EDB-4198-BD4B-E12A04C69F68}" srcId="{8E4BACF5-6A99-4B99-A809-188C21A9DC4D}" destId="{83D16B6B-A893-4500-AD00-C58B1BD77C91}" srcOrd="0" destOrd="0" parTransId="{FDBEF346-7F4F-4916-81D4-B396FBAACEF8}" sibTransId="{7F75E5B3-F977-414E-9A5F-5A26C876E27E}"/>
    <dgm:cxn modelId="{008870B4-0852-41E4-BB22-2C6CAA19C0AC}" type="presOf" srcId="{83D16B6B-A893-4500-AD00-C58B1BD77C91}" destId="{6D002488-100B-4753-B219-9AF389F6F077}" srcOrd="0" destOrd="0" presId="urn:microsoft.com/office/officeart/2016/7/layout/VerticalSolidActionList"/>
    <dgm:cxn modelId="{E79616D5-5BCD-4A7D-8083-57FF6C5732FD}" srcId="{B05DA2E4-54AD-49F7-ACAB-3BD59EFFB021}" destId="{C8EF1841-9377-42D3-A408-EEBAAF249DF9}" srcOrd="1" destOrd="0" parTransId="{8F3AD41C-1251-4E6C-8BE2-77B3FD429695}" sibTransId="{64EBF4C4-8D3B-4E2D-AA84-77DFA2DC676F}"/>
    <dgm:cxn modelId="{160C0EEA-F013-4FE7-BE36-D0858A75FFBD}" type="presOf" srcId="{C8EF1841-9377-42D3-A408-EEBAAF249DF9}" destId="{3F10716C-D762-4ACE-B664-8E8986CD9340}" srcOrd="0" destOrd="2" presId="urn:microsoft.com/office/officeart/2016/7/layout/VerticalSolidActionList"/>
    <dgm:cxn modelId="{6BD24EF4-2A0F-46B3-A0B1-B4E63180E4F9}" type="presOf" srcId="{5F91201C-7B97-43D6-ABFD-A2FCAA884CB9}" destId="{3F10716C-D762-4ACE-B664-8E8986CD9340}" srcOrd="0" destOrd="1" presId="urn:microsoft.com/office/officeart/2016/7/layout/VerticalSolidActionList"/>
    <dgm:cxn modelId="{A48729FD-CC89-45C1-B80F-1F79A4845DD0}" type="presOf" srcId="{08B08978-CF1B-4FBB-A064-05914BF2CA35}" destId="{8CA8D683-3DC3-4B97-8730-D18C549CA5B2}" srcOrd="0" destOrd="0" presId="urn:microsoft.com/office/officeart/2016/7/layout/VerticalSolidActionList"/>
    <dgm:cxn modelId="{0926B68B-1BEC-40DA-A02D-9EB3BE567B27}" type="presParOf" srcId="{AB37C717-6995-41E0-ABB2-95F8896E8FE5}" destId="{441AAD31-90EF-4827-BBFB-6719E994EC37}" srcOrd="0" destOrd="0" presId="urn:microsoft.com/office/officeart/2016/7/layout/VerticalSolidActionList"/>
    <dgm:cxn modelId="{06F94E2D-3567-4396-B523-4D232406D1D3}" type="presParOf" srcId="{441AAD31-90EF-4827-BBFB-6719E994EC37}" destId="{19CED59D-9649-42C6-8D2A-A00454B63F0D}" srcOrd="0" destOrd="0" presId="urn:microsoft.com/office/officeart/2016/7/layout/VerticalSolidActionList"/>
    <dgm:cxn modelId="{EE6E8206-0B91-43D5-BE64-5D586DAE5716}" type="presParOf" srcId="{441AAD31-90EF-4827-BBFB-6719E994EC37}" destId="{8CA8D683-3DC3-4B97-8730-D18C549CA5B2}" srcOrd="1" destOrd="0" presId="urn:microsoft.com/office/officeart/2016/7/layout/VerticalSolidActionList"/>
    <dgm:cxn modelId="{200BFD73-7527-4674-804D-C27291E7071F}" type="presParOf" srcId="{AB37C717-6995-41E0-ABB2-95F8896E8FE5}" destId="{7EEFBF38-E895-4E1F-B8FA-32AD747DF7D5}" srcOrd="1" destOrd="0" presId="urn:microsoft.com/office/officeart/2016/7/layout/VerticalSolidActionList"/>
    <dgm:cxn modelId="{1DCD01C3-17CA-4C32-8D1F-90F594D0F7AA}" type="presParOf" srcId="{AB37C717-6995-41E0-ABB2-95F8896E8FE5}" destId="{8BD31C10-7AAD-47A7-A9E3-30924BD06755}" srcOrd="2" destOrd="0" presId="urn:microsoft.com/office/officeart/2016/7/layout/VerticalSolidActionList"/>
    <dgm:cxn modelId="{E7D27C9B-7987-475D-8E19-80E088379977}" type="presParOf" srcId="{8BD31C10-7AAD-47A7-A9E3-30924BD06755}" destId="{494660E6-AFDF-4F8E-9E76-176744DF0AC1}" srcOrd="0" destOrd="0" presId="urn:microsoft.com/office/officeart/2016/7/layout/VerticalSolidActionList"/>
    <dgm:cxn modelId="{2CC17EB4-209B-40C9-94D6-B8845266AFCC}" type="presParOf" srcId="{8BD31C10-7AAD-47A7-A9E3-30924BD06755}" destId="{6D002488-100B-4753-B219-9AF389F6F077}" srcOrd="1" destOrd="0" presId="urn:microsoft.com/office/officeart/2016/7/layout/VerticalSolidActionList"/>
    <dgm:cxn modelId="{89A1E046-34CD-4D20-AA70-7AE4DAFFF606}" type="presParOf" srcId="{AB37C717-6995-41E0-ABB2-95F8896E8FE5}" destId="{03D57D18-A500-4A1A-AD3E-CB15912202EB}" srcOrd="3" destOrd="0" presId="urn:microsoft.com/office/officeart/2016/7/layout/VerticalSolidActionList"/>
    <dgm:cxn modelId="{5413B0A9-39E8-45AE-933F-363EDE61B820}" type="presParOf" srcId="{AB37C717-6995-41E0-ABB2-95F8896E8FE5}" destId="{D763CD16-FAD2-46B7-8C7E-721CD15C31F2}" srcOrd="4" destOrd="0" presId="urn:microsoft.com/office/officeart/2016/7/layout/VerticalSolidActionList"/>
    <dgm:cxn modelId="{A2253742-FB93-4D1D-85AD-AD85569FB2DC}" type="presParOf" srcId="{D763CD16-FAD2-46B7-8C7E-721CD15C31F2}" destId="{4A691E6F-DF8C-4913-8939-A650A6B3494D}" srcOrd="0" destOrd="0" presId="urn:microsoft.com/office/officeart/2016/7/layout/VerticalSolidActionList"/>
    <dgm:cxn modelId="{BBE6AA12-A096-49C8-BB50-E9E2DDB878A0}" type="presParOf" srcId="{D763CD16-FAD2-46B7-8C7E-721CD15C31F2}" destId="{4823F3F3-1D74-45DA-88FB-8CBE350484D7}" srcOrd="1" destOrd="0" presId="urn:microsoft.com/office/officeart/2016/7/layout/VerticalSolidActionList"/>
    <dgm:cxn modelId="{151B8F42-54CB-4819-8948-8A4D0B7B0F17}" type="presParOf" srcId="{AB37C717-6995-41E0-ABB2-95F8896E8FE5}" destId="{75222E17-3B1B-4438-8850-F8098AEB8967}" srcOrd="5" destOrd="0" presId="urn:microsoft.com/office/officeart/2016/7/layout/VerticalSolidActionList"/>
    <dgm:cxn modelId="{8DB78124-AC4B-4002-AEBA-7DB43A1C52F8}" type="presParOf" srcId="{AB37C717-6995-41E0-ABB2-95F8896E8FE5}" destId="{A7194FED-3E69-4DC9-86A3-092ADB0D76CE}" srcOrd="6" destOrd="0" presId="urn:microsoft.com/office/officeart/2016/7/layout/VerticalSolidActionList"/>
    <dgm:cxn modelId="{571DF913-2D14-42A9-8933-DB7858E0DCCD}" type="presParOf" srcId="{A7194FED-3E69-4DC9-86A3-092ADB0D76CE}" destId="{0C7C8BC7-1F5E-4147-B85D-250614FF6167}" srcOrd="0" destOrd="0" presId="urn:microsoft.com/office/officeart/2016/7/layout/VerticalSolidActionList"/>
    <dgm:cxn modelId="{E519C678-27A4-413E-AB9F-4C6F292EC9AA}" type="presParOf" srcId="{A7194FED-3E69-4DC9-86A3-092ADB0D76CE}" destId="{3F10716C-D762-4ACE-B664-8E8986CD9340}" srcOrd="1" destOrd="0" presId="urn:microsoft.com/office/officeart/2016/7/layout/VerticalSolidAc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86A00F3C-F7BF-4DF8-A621-F6EFCBA665C8}" type="doc">
      <dgm:prSet loTypeId="urn:microsoft.com/office/officeart/2005/8/layout/hList1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06234C5-D0A8-47C3-B603-AC75CF75C01D}">
      <dgm:prSet/>
      <dgm:spPr/>
      <dgm:t>
        <a:bodyPr/>
        <a:lstStyle/>
        <a:p>
          <a:r>
            <a:rPr lang="en-US" dirty="0">
              <a:effectLst/>
              <a:ea typeface="Calibri" panose="020F0502020204030204" pitchFamily="34" charset="0"/>
            </a:rPr>
            <a:t>Now, concerning the Fetch.py program; is the purpose of this program to generate a current list of available and verified </a:t>
          </a:r>
          <a:r>
            <a:rPr lang="en-US" dirty="0" err="1">
              <a:effectLst/>
              <a:ea typeface="Calibri" panose="020F0502020204030204" pitchFamily="34" charset="0"/>
            </a:rPr>
            <a:t>PurpleAir</a:t>
          </a:r>
          <a:r>
            <a:rPr lang="en-US" dirty="0">
              <a:effectLst/>
              <a:ea typeface="Calibri" panose="020F0502020204030204" pitchFamily="34" charset="0"/>
            </a:rPr>
            <a:t> Monitors that will be referenced over by the MapMaker.py? </a:t>
          </a:r>
          <a:endParaRPr lang="en-US" dirty="0"/>
        </a:p>
      </dgm:t>
    </dgm:pt>
    <dgm:pt modelId="{AC1E0E95-1B23-4AA4-92F3-92C899109373}" type="parTrans" cxnId="{EBA641B0-A4A4-4B15-9757-282277FE684A}">
      <dgm:prSet/>
      <dgm:spPr/>
      <dgm:t>
        <a:bodyPr/>
        <a:lstStyle/>
        <a:p>
          <a:endParaRPr lang="en-US"/>
        </a:p>
      </dgm:t>
    </dgm:pt>
    <dgm:pt modelId="{9F47CCE5-EDA3-4269-B714-D3E62A66F3AF}" type="sibTrans" cxnId="{EBA641B0-A4A4-4B15-9757-282277FE684A}">
      <dgm:prSet/>
      <dgm:spPr/>
      <dgm:t>
        <a:bodyPr/>
        <a:lstStyle/>
        <a:p>
          <a:endParaRPr lang="en-US"/>
        </a:p>
      </dgm:t>
    </dgm:pt>
    <dgm:pt modelId="{5255648B-73E7-4CF7-9328-EDEEE2892B2C}">
      <dgm:prSet/>
      <dgm:spPr/>
      <dgm:t>
        <a:bodyPr/>
        <a:lstStyle/>
        <a:p>
          <a:r>
            <a:rPr lang="en-US" dirty="0"/>
            <a:t>These Programs are both standalone</a:t>
          </a:r>
        </a:p>
      </dgm:t>
    </dgm:pt>
    <dgm:pt modelId="{D2F96690-9BA3-4C07-8186-834852875610}" type="parTrans" cxnId="{2107CA58-B5BC-4553-B78B-ACFB0879538E}">
      <dgm:prSet/>
      <dgm:spPr/>
      <dgm:t>
        <a:bodyPr/>
        <a:lstStyle/>
        <a:p>
          <a:endParaRPr lang="en-US"/>
        </a:p>
      </dgm:t>
    </dgm:pt>
    <dgm:pt modelId="{EDF790FA-9424-4C9A-906D-3819AE225CF2}" type="sibTrans" cxnId="{2107CA58-B5BC-4553-B78B-ACFB0879538E}">
      <dgm:prSet/>
      <dgm:spPr/>
      <dgm:t>
        <a:bodyPr/>
        <a:lstStyle/>
        <a:p>
          <a:endParaRPr lang="en-US"/>
        </a:p>
      </dgm:t>
    </dgm:pt>
    <dgm:pt modelId="{CAF45626-D7E5-4E9B-8CB0-2A6A6DE1C25F}">
      <dgm:prSet/>
      <dgm:spPr/>
      <dgm:t>
        <a:bodyPr/>
        <a:lstStyle/>
        <a:p>
          <a:r>
            <a:rPr lang="en-US" dirty="0"/>
            <a:t>Fetch.py also has a default list of Keene State’s ID tags above</a:t>
          </a:r>
        </a:p>
      </dgm:t>
    </dgm:pt>
    <dgm:pt modelId="{70E1DAAB-079A-49CF-9902-4C35130FB489}" type="parTrans" cxnId="{9270257E-4461-4193-969E-57992353B507}">
      <dgm:prSet/>
      <dgm:spPr/>
      <dgm:t>
        <a:bodyPr/>
        <a:lstStyle/>
        <a:p>
          <a:endParaRPr lang="en-US"/>
        </a:p>
      </dgm:t>
    </dgm:pt>
    <dgm:pt modelId="{EE3F4B00-AACA-4FF6-A576-878AC1120D33}" type="sibTrans" cxnId="{9270257E-4461-4193-969E-57992353B507}">
      <dgm:prSet/>
      <dgm:spPr/>
      <dgm:t>
        <a:bodyPr/>
        <a:lstStyle/>
        <a:p>
          <a:endParaRPr lang="en-US"/>
        </a:p>
      </dgm:t>
    </dgm:pt>
    <dgm:pt modelId="{CAE1EC83-4197-4BC5-B573-23686593CE95}">
      <dgm:prSet/>
      <dgm:spPr/>
      <dgm:t>
        <a:bodyPr/>
        <a:lstStyle/>
        <a:p>
          <a:r>
            <a:rPr lang="en-US" dirty="0"/>
            <a:t>Only seven are currently deployed </a:t>
          </a:r>
        </a:p>
      </dgm:t>
    </dgm:pt>
    <dgm:pt modelId="{82B9690C-5AC6-43BB-AFA5-F7306C40600D}" type="parTrans" cxnId="{BD873022-5BAF-4E35-933E-7642C7061E68}">
      <dgm:prSet/>
      <dgm:spPr/>
      <dgm:t>
        <a:bodyPr/>
        <a:lstStyle/>
        <a:p>
          <a:endParaRPr lang="en-US"/>
        </a:p>
      </dgm:t>
    </dgm:pt>
    <dgm:pt modelId="{72656C9F-E783-4298-9445-A9DEE3B1F07B}" type="sibTrans" cxnId="{BD873022-5BAF-4E35-933E-7642C7061E68}">
      <dgm:prSet/>
      <dgm:spPr/>
      <dgm:t>
        <a:bodyPr/>
        <a:lstStyle/>
        <a:p>
          <a:endParaRPr lang="en-US"/>
        </a:p>
      </dgm:t>
    </dgm:pt>
    <dgm:pt modelId="{28D0DCA0-C461-42DF-9732-76177172493E}">
      <dgm:prSet/>
      <dgm:spPr/>
      <dgm:t>
        <a:bodyPr/>
        <a:lstStyle/>
        <a:p>
          <a:r>
            <a:rPr lang="en-US" dirty="0"/>
            <a:t>Fetch.py is a demo to call the five </a:t>
          </a:r>
          <a:r>
            <a:rPr lang="en-US" dirty="0" err="1"/>
            <a:t>PurpleAir</a:t>
          </a:r>
          <a:r>
            <a:rPr lang="en-US" dirty="0"/>
            <a:t> servers/API (Two are defunct)</a:t>
          </a:r>
        </a:p>
      </dgm:t>
    </dgm:pt>
    <dgm:pt modelId="{1CB29E32-B095-46E2-B1AE-69DD1A5A6320}" type="parTrans" cxnId="{0E35CA3C-4FF3-4EC9-8C85-991EF3183818}">
      <dgm:prSet/>
      <dgm:spPr/>
      <dgm:t>
        <a:bodyPr/>
        <a:lstStyle/>
        <a:p>
          <a:endParaRPr lang="en-US"/>
        </a:p>
      </dgm:t>
    </dgm:pt>
    <dgm:pt modelId="{45702A05-C560-4FE2-A65B-AB040B4AAAEA}" type="sibTrans" cxnId="{0E35CA3C-4FF3-4EC9-8C85-991EF3183818}">
      <dgm:prSet/>
      <dgm:spPr/>
      <dgm:t>
        <a:bodyPr/>
        <a:lstStyle/>
        <a:p>
          <a:endParaRPr lang="en-US"/>
        </a:p>
      </dgm:t>
    </dgm:pt>
    <dgm:pt modelId="{206BE672-18E5-4B3C-9AC7-CB1D523210AC}">
      <dgm:prSet/>
      <dgm:spPr/>
      <dgm:t>
        <a:bodyPr/>
        <a:lstStyle/>
        <a:p>
          <a:r>
            <a:rPr lang="en-US" dirty="0"/>
            <a:t>We can use these to test code on</a:t>
          </a:r>
        </a:p>
      </dgm:t>
    </dgm:pt>
    <dgm:pt modelId="{0041F0E1-CE9D-4428-A113-66CB5C01279F}" type="parTrans" cxnId="{FF7020E8-E79C-4F01-A088-88FC13B097C1}">
      <dgm:prSet/>
      <dgm:spPr/>
      <dgm:t>
        <a:bodyPr/>
        <a:lstStyle/>
        <a:p>
          <a:endParaRPr lang="en-US"/>
        </a:p>
      </dgm:t>
    </dgm:pt>
    <dgm:pt modelId="{9A944340-B9F1-4735-8066-C212C72FB071}" type="sibTrans" cxnId="{FF7020E8-E79C-4F01-A088-88FC13B097C1}">
      <dgm:prSet/>
      <dgm:spPr/>
      <dgm:t>
        <a:bodyPr/>
        <a:lstStyle/>
        <a:p>
          <a:endParaRPr lang="en-US"/>
        </a:p>
      </dgm:t>
    </dgm:pt>
    <dgm:pt modelId="{5F96E394-52A3-49E4-B2CF-9AE8EF14AED3}">
      <dgm:prSet/>
      <dgm:spPr/>
      <dgm:t>
        <a:bodyPr/>
        <a:lstStyle/>
        <a:p>
          <a:r>
            <a:rPr lang="en-US" dirty="0"/>
            <a:t>This is brought into the defaults via a .</a:t>
          </a:r>
          <a:r>
            <a:rPr lang="en-US" dirty="0" err="1"/>
            <a:t>ini</a:t>
          </a:r>
          <a:r>
            <a:rPr lang="en-US" dirty="0"/>
            <a:t> file</a:t>
          </a:r>
        </a:p>
      </dgm:t>
    </dgm:pt>
    <dgm:pt modelId="{FD26DC69-8076-4B48-AE07-81D3792D07B8}" type="parTrans" cxnId="{07FB887D-E2B9-4A44-ABED-197641E51BA8}">
      <dgm:prSet/>
      <dgm:spPr/>
      <dgm:t>
        <a:bodyPr/>
        <a:lstStyle/>
        <a:p>
          <a:endParaRPr lang="en-US"/>
        </a:p>
      </dgm:t>
    </dgm:pt>
    <dgm:pt modelId="{CDA2DA4D-A982-4064-847A-AD34BC75A792}" type="sibTrans" cxnId="{07FB887D-E2B9-4A44-ABED-197641E51BA8}">
      <dgm:prSet/>
      <dgm:spPr/>
      <dgm:t>
        <a:bodyPr/>
        <a:lstStyle/>
        <a:p>
          <a:endParaRPr lang="en-US"/>
        </a:p>
      </dgm:t>
    </dgm:pt>
    <dgm:pt modelId="{EFCF59C4-7F34-465C-AE24-1E6D4B747216}">
      <dgm:prSet/>
      <dgm:spPr/>
      <dgm:t>
        <a:bodyPr/>
        <a:lstStyle/>
        <a:p>
          <a:r>
            <a:rPr lang="en-US" dirty="0"/>
            <a:t>Fetch.py is a “Jiggle the Lock Program”</a:t>
          </a:r>
        </a:p>
      </dgm:t>
    </dgm:pt>
    <dgm:pt modelId="{8F93246F-8A1A-4B59-8984-B429FC971E0A}" type="sibTrans" cxnId="{03AF62CC-E0C8-4BF3-AED6-E08F9783EFF7}">
      <dgm:prSet/>
      <dgm:spPr/>
      <dgm:t>
        <a:bodyPr/>
        <a:lstStyle/>
        <a:p>
          <a:endParaRPr lang="en-US"/>
        </a:p>
      </dgm:t>
    </dgm:pt>
    <dgm:pt modelId="{591462EA-EFBE-495F-9071-826B9E0D8BF9}" type="parTrans" cxnId="{03AF62CC-E0C8-4BF3-AED6-E08F9783EFF7}">
      <dgm:prSet/>
      <dgm:spPr/>
      <dgm:t>
        <a:bodyPr/>
        <a:lstStyle/>
        <a:p>
          <a:endParaRPr lang="en-US"/>
        </a:p>
      </dgm:t>
    </dgm:pt>
    <dgm:pt modelId="{7DE95CF8-3304-41C0-812D-B168F7C38D0E}">
      <dgm:prSet/>
      <dgm:spPr/>
      <dgm:t>
        <a:bodyPr/>
        <a:lstStyle/>
        <a:p>
          <a:r>
            <a:rPr lang="en-US" dirty="0"/>
            <a:t>Meaning, It paves the way to calling the API’s and Servers for </a:t>
          </a:r>
          <a:r>
            <a:rPr lang="en-US" dirty="0" err="1"/>
            <a:t>PurpleAir’s</a:t>
          </a:r>
          <a:r>
            <a:rPr lang="en-US" dirty="0"/>
            <a:t> stored data</a:t>
          </a:r>
        </a:p>
      </dgm:t>
    </dgm:pt>
    <dgm:pt modelId="{298EC9AF-8323-41C7-A54C-E034BF35B73C}" type="sibTrans" cxnId="{A6AC51E6-24E3-483C-8BE3-FA24F0F10A99}">
      <dgm:prSet/>
      <dgm:spPr/>
      <dgm:t>
        <a:bodyPr/>
        <a:lstStyle/>
        <a:p>
          <a:endParaRPr lang="en-US"/>
        </a:p>
      </dgm:t>
    </dgm:pt>
    <dgm:pt modelId="{9A3EC5B4-96ED-4782-95A5-7B883A1B3AA1}" type="parTrans" cxnId="{A6AC51E6-24E3-483C-8BE3-FA24F0F10A99}">
      <dgm:prSet/>
      <dgm:spPr/>
      <dgm:t>
        <a:bodyPr/>
        <a:lstStyle/>
        <a:p>
          <a:endParaRPr lang="en-US"/>
        </a:p>
      </dgm:t>
    </dgm:pt>
    <dgm:pt modelId="{5A9BA55C-7977-4EED-85AD-A83478295D5A}">
      <dgm:prSet/>
      <dgm:spPr/>
      <dgm:t>
        <a:bodyPr/>
        <a:lstStyle/>
        <a:p>
          <a:endParaRPr lang="en-US" dirty="0"/>
        </a:p>
      </dgm:t>
    </dgm:pt>
    <dgm:pt modelId="{CF0F4F7E-7CDC-4A05-8A1F-2C1D2F001520}" type="parTrans" cxnId="{1E02294C-9B89-47DA-950B-7F8E9DB7F77F}">
      <dgm:prSet/>
      <dgm:spPr/>
      <dgm:t>
        <a:bodyPr/>
        <a:lstStyle/>
        <a:p>
          <a:endParaRPr lang="en-US"/>
        </a:p>
      </dgm:t>
    </dgm:pt>
    <dgm:pt modelId="{3264902D-E95F-4FA3-83DE-9D85371DF727}" type="sibTrans" cxnId="{1E02294C-9B89-47DA-950B-7F8E9DB7F77F}">
      <dgm:prSet/>
      <dgm:spPr/>
      <dgm:t>
        <a:bodyPr/>
        <a:lstStyle/>
        <a:p>
          <a:endParaRPr lang="en-US"/>
        </a:p>
      </dgm:t>
    </dgm:pt>
    <dgm:pt modelId="{7E1EBDAC-7582-47BC-A23A-712CAAE62249}">
      <dgm:prSet/>
      <dgm:spPr/>
      <dgm:t>
        <a:bodyPr/>
        <a:lstStyle/>
        <a:p>
          <a:endParaRPr lang="en-US" dirty="0"/>
        </a:p>
      </dgm:t>
    </dgm:pt>
    <dgm:pt modelId="{92093292-B871-44E5-B78F-F5A476E1E113}" type="parTrans" cxnId="{6CD674CF-B498-4DAD-90FE-420BED4ED838}">
      <dgm:prSet/>
      <dgm:spPr/>
      <dgm:t>
        <a:bodyPr/>
        <a:lstStyle/>
        <a:p>
          <a:endParaRPr lang="en-US"/>
        </a:p>
      </dgm:t>
    </dgm:pt>
    <dgm:pt modelId="{5260C395-3E97-4806-B9C7-3E4BA7F8315E}" type="sibTrans" cxnId="{6CD674CF-B498-4DAD-90FE-420BED4ED838}">
      <dgm:prSet/>
      <dgm:spPr/>
      <dgm:t>
        <a:bodyPr/>
        <a:lstStyle/>
        <a:p>
          <a:endParaRPr lang="en-US"/>
        </a:p>
      </dgm:t>
    </dgm:pt>
    <dgm:pt modelId="{EB352E7F-2EF4-487C-9BB9-842261460DFA}">
      <dgm:prSet/>
      <dgm:spPr/>
      <dgm:t>
        <a:bodyPr/>
        <a:lstStyle/>
        <a:p>
          <a:endParaRPr lang="en-US" dirty="0"/>
        </a:p>
      </dgm:t>
    </dgm:pt>
    <dgm:pt modelId="{481ECE8C-60C7-4092-B480-DDE371F03055}" type="parTrans" cxnId="{0A7F6F8F-C810-4754-BAA2-1B964B2E7BCC}">
      <dgm:prSet/>
      <dgm:spPr/>
      <dgm:t>
        <a:bodyPr/>
        <a:lstStyle/>
        <a:p>
          <a:endParaRPr lang="en-US"/>
        </a:p>
      </dgm:t>
    </dgm:pt>
    <dgm:pt modelId="{F4BF6271-5457-4CC8-8CBD-0A8A88F30FB4}" type="sibTrans" cxnId="{0A7F6F8F-C810-4754-BAA2-1B964B2E7BCC}">
      <dgm:prSet/>
      <dgm:spPr/>
      <dgm:t>
        <a:bodyPr/>
        <a:lstStyle/>
        <a:p>
          <a:endParaRPr lang="en-US"/>
        </a:p>
      </dgm:t>
    </dgm:pt>
    <dgm:pt modelId="{BB5E47AB-C8C8-4CAA-AC69-549F13314AA9}">
      <dgm:prSet/>
      <dgm:spPr/>
      <dgm:t>
        <a:bodyPr/>
        <a:lstStyle/>
        <a:p>
          <a:endParaRPr lang="en-US" dirty="0"/>
        </a:p>
      </dgm:t>
    </dgm:pt>
    <dgm:pt modelId="{59E9FAA4-EE5A-4E42-A454-AB3ADDE4511C}" type="parTrans" cxnId="{38838DB0-2AE2-45AA-84E1-22DC698B47E2}">
      <dgm:prSet/>
      <dgm:spPr/>
      <dgm:t>
        <a:bodyPr/>
        <a:lstStyle/>
        <a:p>
          <a:endParaRPr lang="en-US"/>
        </a:p>
      </dgm:t>
    </dgm:pt>
    <dgm:pt modelId="{5BD7A12C-572B-443A-A1B0-2F3BFB36D323}" type="sibTrans" cxnId="{38838DB0-2AE2-45AA-84E1-22DC698B47E2}">
      <dgm:prSet/>
      <dgm:spPr/>
      <dgm:t>
        <a:bodyPr/>
        <a:lstStyle/>
        <a:p>
          <a:endParaRPr lang="en-US"/>
        </a:p>
      </dgm:t>
    </dgm:pt>
    <dgm:pt modelId="{C00F6E1A-0658-4953-AAE4-5E456D1B6ED9}">
      <dgm:prSet/>
      <dgm:spPr/>
      <dgm:t>
        <a:bodyPr/>
        <a:lstStyle/>
        <a:p>
          <a:endParaRPr lang="en-US" dirty="0"/>
        </a:p>
      </dgm:t>
    </dgm:pt>
    <dgm:pt modelId="{BE2EE045-C025-4419-A251-57E7291A8BC5}" type="parTrans" cxnId="{4577F3C8-E6A0-4D5F-8862-C04E97691E4D}">
      <dgm:prSet/>
      <dgm:spPr/>
      <dgm:t>
        <a:bodyPr/>
        <a:lstStyle/>
        <a:p>
          <a:endParaRPr lang="en-US"/>
        </a:p>
      </dgm:t>
    </dgm:pt>
    <dgm:pt modelId="{F2386F99-8546-4717-8D0D-51758443BFD7}" type="sibTrans" cxnId="{4577F3C8-E6A0-4D5F-8862-C04E97691E4D}">
      <dgm:prSet/>
      <dgm:spPr/>
      <dgm:t>
        <a:bodyPr/>
        <a:lstStyle/>
        <a:p>
          <a:endParaRPr lang="en-US"/>
        </a:p>
      </dgm:t>
    </dgm:pt>
    <dgm:pt modelId="{0DF0CAC4-2744-47B9-B323-9D0EF4BB6221}" type="pres">
      <dgm:prSet presAssocID="{86A00F3C-F7BF-4DF8-A621-F6EFCBA665C8}" presName="Name0" presStyleCnt="0">
        <dgm:presLayoutVars>
          <dgm:dir/>
          <dgm:animLvl val="lvl"/>
          <dgm:resizeHandles val="exact"/>
        </dgm:presLayoutVars>
      </dgm:prSet>
      <dgm:spPr/>
    </dgm:pt>
    <dgm:pt modelId="{A7F2D57F-F510-43B5-A0E7-2399C5ADB975}" type="pres">
      <dgm:prSet presAssocID="{106234C5-D0A8-47C3-B603-AC75CF75C01D}" presName="composite" presStyleCnt="0"/>
      <dgm:spPr/>
    </dgm:pt>
    <dgm:pt modelId="{E1628900-DCF1-40E1-81EB-7E5465833A07}" type="pres">
      <dgm:prSet presAssocID="{106234C5-D0A8-47C3-B603-AC75CF75C01D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12DC5C3E-9920-4BF8-A05F-751343C3FEFB}" type="pres">
      <dgm:prSet presAssocID="{106234C5-D0A8-47C3-B603-AC75CF75C01D}" presName="desTx" presStyleLbl="alignAccFollowNode1" presStyleIdx="0" presStyleCnt="2">
        <dgm:presLayoutVars>
          <dgm:bulletEnabled val="1"/>
        </dgm:presLayoutVars>
      </dgm:prSet>
      <dgm:spPr/>
    </dgm:pt>
    <dgm:pt modelId="{D0C62A7A-902E-414D-9750-31849DF18FF6}" type="pres">
      <dgm:prSet presAssocID="{9F47CCE5-EDA3-4269-B714-D3E62A66F3AF}" presName="space" presStyleCnt="0"/>
      <dgm:spPr/>
    </dgm:pt>
    <dgm:pt modelId="{1F25103A-4BC3-4184-9E78-7993DB1C7563}" type="pres">
      <dgm:prSet presAssocID="{CAF45626-D7E5-4E9B-8CB0-2A6A6DE1C25F}" presName="composite" presStyleCnt="0"/>
      <dgm:spPr/>
    </dgm:pt>
    <dgm:pt modelId="{C03FB3FF-FB86-4246-A7DE-CDD0A64A76F8}" type="pres">
      <dgm:prSet presAssocID="{CAF45626-D7E5-4E9B-8CB0-2A6A6DE1C25F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27AC57D4-4EC2-48E2-8221-66B84ABB1192}" type="pres">
      <dgm:prSet presAssocID="{CAF45626-D7E5-4E9B-8CB0-2A6A6DE1C25F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E0B2F104-5EFE-413B-BC5B-94CAAE97EB09}" type="presOf" srcId="{106234C5-D0A8-47C3-B603-AC75CF75C01D}" destId="{E1628900-DCF1-40E1-81EB-7E5465833A07}" srcOrd="0" destOrd="0" presId="urn:microsoft.com/office/officeart/2005/8/layout/hList1"/>
    <dgm:cxn modelId="{57425C1C-1BE0-4443-AB2A-01D509DB1969}" type="presOf" srcId="{5F96E394-52A3-49E4-B2CF-9AE8EF14AED3}" destId="{27AC57D4-4EC2-48E2-8221-66B84ABB1192}" srcOrd="0" destOrd="4" presId="urn:microsoft.com/office/officeart/2005/8/layout/hList1"/>
    <dgm:cxn modelId="{A490E31D-3CD2-4F0D-9935-5942683D0DA0}" type="presOf" srcId="{EB352E7F-2EF4-487C-9BB9-842261460DFA}" destId="{12DC5C3E-9920-4BF8-A05F-751343C3FEFB}" srcOrd="0" destOrd="5" presId="urn:microsoft.com/office/officeart/2005/8/layout/hList1"/>
    <dgm:cxn modelId="{BD873022-5BAF-4E35-933E-7642C7061E68}" srcId="{CAF45626-D7E5-4E9B-8CB0-2A6A6DE1C25F}" destId="{CAE1EC83-4197-4BC5-B573-23686593CE95}" srcOrd="0" destOrd="0" parTransId="{82B9690C-5AC6-43BB-AFA5-F7306C40600D}" sibTransId="{72656C9F-E783-4298-9445-A9DEE3B1F07B}"/>
    <dgm:cxn modelId="{54782131-51C7-43C7-BEF4-16411B3DC005}" type="presOf" srcId="{CAE1EC83-4197-4BC5-B573-23686593CE95}" destId="{27AC57D4-4EC2-48E2-8221-66B84ABB1192}" srcOrd="0" destOrd="0" presId="urn:microsoft.com/office/officeart/2005/8/layout/hList1"/>
    <dgm:cxn modelId="{0E35CA3C-4FF3-4EC9-8C85-991EF3183818}" srcId="{106234C5-D0A8-47C3-B603-AC75CF75C01D}" destId="{28D0DCA0-C461-42DF-9732-76177172493E}" srcOrd="2" destOrd="0" parTransId="{1CB29E32-B095-46E2-B1AE-69DD1A5A6320}" sibTransId="{45702A05-C560-4FE2-A65B-AB040B4AAAEA}"/>
    <dgm:cxn modelId="{1A72AA40-0DBE-450D-9572-149D8D8CC54E}" type="presOf" srcId="{7DE95CF8-3304-41C0-812D-B168F7C38D0E}" destId="{12DC5C3E-9920-4BF8-A05F-751343C3FEFB}" srcOrd="0" destOrd="6" presId="urn:microsoft.com/office/officeart/2005/8/layout/hList1"/>
    <dgm:cxn modelId="{1E02294C-9B89-47DA-950B-7F8E9DB7F77F}" srcId="{106234C5-D0A8-47C3-B603-AC75CF75C01D}" destId="{5A9BA55C-7977-4EED-85AD-A83478295D5A}" srcOrd="1" destOrd="0" parTransId="{CF0F4F7E-7CDC-4A05-8A1F-2C1D2F001520}" sibTransId="{3264902D-E95F-4FA3-83DE-9D85371DF727}"/>
    <dgm:cxn modelId="{2107CA58-B5BC-4553-B78B-ACFB0879538E}" srcId="{106234C5-D0A8-47C3-B603-AC75CF75C01D}" destId="{5255648B-73E7-4CF7-9328-EDEEE2892B2C}" srcOrd="0" destOrd="0" parTransId="{D2F96690-9BA3-4C07-8186-834852875610}" sibTransId="{EDF790FA-9424-4C9A-906D-3819AE225CF2}"/>
    <dgm:cxn modelId="{07FB887D-E2B9-4A44-ABED-197641E51BA8}" srcId="{CAF45626-D7E5-4E9B-8CB0-2A6A6DE1C25F}" destId="{5F96E394-52A3-49E4-B2CF-9AE8EF14AED3}" srcOrd="4" destOrd="0" parTransId="{FD26DC69-8076-4B48-AE07-81D3792D07B8}" sibTransId="{CDA2DA4D-A982-4064-847A-AD34BC75A792}"/>
    <dgm:cxn modelId="{9270257E-4461-4193-969E-57992353B507}" srcId="{86A00F3C-F7BF-4DF8-A621-F6EFCBA665C8}" destId="{CAF45626-D7E5-4E9B-8CB0-2A6A6DE1C25F}" srcOrd="1" destOrd="0" parTransId="{70E1DAAB-079A-49CF-9902-4C35130FB489}" sibTransId="{EE3F4B00-AACA-4FF6-A576-878AC1120D33}"/>
    <dgm:cxn modelId="{7A521286-42FA-41FD-B1B1-34BCEEC6F2DF}" type="presOf" srcId="{5A9BA55C-7977-4EED-85AD-A83478295D5A}" destId="{12DC5C3E-9920-4BF8-A05F-751343C3FEFB}" srcOrd="0" destOrd="1" presId="urn:microsoft.com/office/officeart/2005/8/layout/hList1"/>
    <dgm:cxn modelId="{0A7F6F8F-C810-4754-BAA2-1B964B2E7BCC}" srcId="{106234C5-D0A8-47C3-B603-AC75CF75C01D}" destId="{EB352E7F-2EF4-487C-9BB9-842261460DFA}" srcOrd="5" destOrd="0" parTransId="{481ECE8C-60C7-4092-B480-DDE371F03055}" sibTransId="{F4BF6271-5457-4CC8-8CBD-0A8A88F30FB4}"/>
    <dgm:cxn modelId="{E877C090-D0B4-4228-92F8-5A0F3E45A86D}" type="presOf" srcId="{206BE672-18E5-4B3C-9AC7-CB1D523210AC}" destId="{27AC57D4-4EC2-48E2-8221-66B84ABB1192}" srcOrd="0" destOrd="2" presId="urn:microsoft.com/office/officeart/2005/8/layout/hList1"/>
    <dgm:cxn modelId="{69C2BDA8-B7A3-4173-AF72-803283F2B8B1}" type="presOf" srcId="{86A00F3C-F7BF-4DF8-A621-F6EFCBA665C8}" destId="{0DF0CAC4-2744-47B9-B323-9D0EF4BB6221}" srcOrd="0" destOrd="0" presId="urn:microsoft.com/office/officeart/2005/8/layout/hList1"/>
    <dgm:cxn modelId="{EBA641B0-A4A4-4B15-9757-282277FE684A}" srcId="{86A00F3C-F7BF-4DF8-A621-F6EFCBA665C8}" destId="{106234C5-D0A8-47C3-B603-AC75CF75C01D}" srcOrd="0" destOrd="0" parTransId="{AC1E0E95-1B23-4AA4-92F3-92C899109373}" sibTransId="{9F47CCE5-EDA3-4269-B714-D3E62A66F3AF}"/>
    <dgm:cxn modelId="{38838DB0-2AE2-45AA-84E1-22DC698B47E2}" srcId="{CAF45626-D7E5-4E9B-8CB0-2A6A6DE1C25F}" destId="{BB5E47AB-C8C8-4CAA-AC69-549F13314AA9}" srcOrd="1" destOrd="0" parTransId="{59E9FAA4-EE5A-4E42-A454-AB3ADDE4511C}" sibTransId="{5BD7A12C-572B-443A-A1B0-2F3BFB36D323}"/>
    <dgm:cxn modelId="{F73C54B9-0488-431E-AD24-F4F934125130}" type="presOf" srcId="{BB5E47AB-C8C8-4CAA-AC69-549F13314AA9}" destId="{27AC57D4-4EC2-48E2-8221-66B84ABB1192}" srcOrd="0" destOrd="1" presId="urn:microsoft.com/office/officeart/2005/8/layout/hList1"/>
    <dgm:cxn modelId="{577FA3BF-8FCA-485C-81A2-F42B6EC46B2D}" type="presOf" srcId="{C00F6E1A-0658-4953-AAE4-5E456D1B6ED9}" destId="{27AC57D4-4EC2-48E2-8221-66B84ABB1192}" srcOrd="0" destOrd="3" presId="urn:microsoft.com/office/officeart/2005/8/layout/hList1"/>
    <dgm:cxn modelId="{4577F3C8-E6A0-4D5F-8862-C04E97691E4D}" srcId="{CAF45626-D7E5-4E9B-8CB0-2A6A6DE1C25F}" destId="{C00F6E1A-0658-4953-AAE4-5E456D1B6ED9}" srcOrd="3" destOrd="0" parTransId="{BE2EE045-C025-4419-A251-57E7291A8BC5}" sibTransId="{F2386F99-8546-4717-8D0D-51758443BFD7}"/>
    <dgm:cxn modelId="{166DFDCB-20EF-441D-B748-068AAD616F47}" type="presOf" srcId="{28D0DCA0-C461-42DF-9732-76177172493E}" destId="{12DC5C3E-9920-4BF8-A05F-751343C3FEFB}" srcOrd="0" destOrd="2" presId="urn:microsoft.com/office/officeart/2005/8/layout/hList1"/>
    <dgm:cxn modelId="{03AF62CC-E0C8-4BF3-AED6-E08F9783EFF7}" srcId="{106234C5-D0A8-47C3-B603-AC75CF75C01D}" destId="{EFCF59C4-7F34-465C-AE24-1E6D4B747216}" srcOrd="4" destOrd="0" parTransId="{591462EA-EFBE-495F-9071-826B9E0D8BF9}" sibTransId="{8F93246F-8A1A-4B59-8984-B429FC971E0A}"/>
    <dgm:cxn modelId="{6CD674CF-B498-4DAD-90FE-420BED4ED838}" srcId="{106234C5-D0A8-47C3-B603-AC75CF75C01D}" destId="{7E1EBDAC-7582-47BC-A23A-712CAAE62249}" srcOrd="3" destOrd="0" parTransId="{92093292-B871-44E5-B78F-F5A476E1E113}" sibTransId="{5260C395-3E97-4806-B9C7-3E4BA7F8315E}"/>
    <dgm:cxn modelId="{5A1503D5-6CC8-456E-ADB4-1C942DC268EE}" type="presOf" srcId="{7E1EBDAC-7582-47BC-A23A-712CAAE62249}" destId="{12DC5C3E-9920-4BF8-A05F-751343C3FEFB}" srcOrd="0" destOrd="3" presId="urn:microsoft.com/office/officeart/2005/8/layout/hList1"/>
    <dgm:cxn modelId="{E68ADDDC-7F9D-45B9-8692-C3BABE83FAA4}" type="presOf" srcId="{EFCF59C4-7F34-465C-AE24-1E6D4B747216}" destId="{12DC5C3E-9920-4BF8-A05F-751343C3FEFB}" srcOrd="0" destOrd="4" presId="urn:microsoft.com/office/officeart/2005/8/layout/hList1"/>
    <dgm:cxn modelId="{00BCF6E5-F8DC-4466-8CA1-D23F16024C59}" type="presOf" srcId="{5255648B-73E7-4CF7-9328-EDEEE2892B2C}" destId="{12DC5C3E-9920-4BF8-A05F-751343C3FEFB}" srcOrd="0" destOrd="0" presId="urn:microsoft.com/office/officeart/2005/8/layout/hList1"/>
    <dgm:cxn modelId="{9EF04AE6-29DA-44A9-ADCD-15103396CEEE}" type="presOf" srcId="{CAF45626-D7E5-4E9B-8CB0-2A6A6DE1C25F}" destId="{C03FB3FF-FB86-4246-A7DE-CDD0A64A76F8}" srcOrd="0" destOrd="0" presId="urn:microsoft.com/office/officeart/2005/8/layout/hList1"/>
    <dgm:cxn modelId="{A6AC51E6-24E3-483C-8BE3-FA24F0F10A99}" srcId="{EB352E7F-2EF4-487C-9BB9-842261460DFA}" destId="{7DE95CF8-3304-41C0-812D-B168F7C38D0E}" srcOrd="0" destOrd="0" parTransId="{9A3EC5B4-96ED-4782-95A5-7B883A1B3AA1}" sibTransId="{298EC9AF-8323-41C7-A54C-E034BF35B73C}"/>
    <dgm:cxn modelId="{FF7020E8-E79C-4F01-A088-88FC13B097C1}" srcId="{CAF45626-D7E5-4E9B-8CB0-2A6A6DE1C25F}" destId="{206BE672-18E5-4B3C-9AC7-CB1D523210AC}" srcOrd="2" destOrd="0" parTransId="{0041F0E1-CE9D-4428-A113-66CB5C01279F}" sibTransId="{9A944340-B9F1-4735-8066-C212C72FB071}"/>
    <dgm:cxn modelId="{3855803E-FF2A-4AF2-8DF5-8131E045942F}" type="presParOf" srcId="{0DF0CAC4-2744-47B9-B323-9D0EF4BB6221}" destId="{A7F2D57F-F510-43B5-A0E7-2399C5ADB975}" srcOrd="0" destOrd="0" presId="urn:microsoft.com/office/officeart/2005/8/layout/hList1"/>
    <dgm:cxn modelId="{30053975-9E34-44B5-B891-379845F97A88}" type="presParOf" srcId="{A7F2D57F-F510-43B5-A0E7-2399C5ADB975}" destId="{E1628900-DCF1-40E1-81EB-7E5465833A07}" srcOrd="0" destOrd="0" presId="urn:microsoft.com/office/officeart/2005/8/layout/hList1"/>
    <dgm:cxn modelId="{0C81971A-5DFA-40D9-A44D-E30827B1D878}" type="presParOf" srcId="{A7F2D57F-F510-43B5-A0E7-2399C5ADB975}" destId="{12DC5C3E-9920-4BF8-A05F-751343C3FEFB}" srcOrd="1" destOrd="0" presId="urn:microsoft.com/office/officeart/2005/8/layout/hList1"/>
    <dgm:cxn modelId="{43581BE2-6508-436F-891D-14C51916B234}" type="presParOf" srcId="{0DF0CAC4-2744-47B9-B323-9D0EF4BB6221}" destId="{D0C62A7A-902E-414D-9750-31849DF18FF6}" srcOrd="1" destOrd="0" presId="urn:microsoft.com/office/officeart/2005/8/layout/hList1"/>
    <dgm:cxn modelId="{51CEE158-F789-4159-ABDD-8BCA88173AD0}" type="presParOf" srcId="{0DF0CAC4-2744-47B9-B323-9D0EF4BB6221}" destId="{1F25103A-4BC3-4184-9E78-7993DB1C7563}" srcOrd="2" destOrd="0" presId="urn:microsoft.com/office/officeart/2005/8/layout/hList1"/>
    <dgm:cxn modelId="{81258528-AFB5-464A-8F03-8B337FEA42B5}" type="presParOf" srcId="{1F25103A-4BC3-4184-9E78-7993DB1C7563}" destId="{C03FB3FF-FB86-4246-A7DE-CDD0A64A76F8}" srcOrd="0" destOrd="0" presId="urn:microsoft.com/office/officeart/2005/8/layout/hList1"/>
    <dgm:cxn modelId="{3A91DF44-3360-4362-8442-4AA72661AEB2}" type="presParOf" srcId="{1F25103A-4BC3-4184-9E78-7993DB1C7563}" destId="{27AC57D4-4EC2-48E2-8221-66B84ABB1192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86A00F3C-F7BF-4DF8-A621-F6EFCBA665C8}" type="doc">
      <dgm:prSet loTypeId="urn:microsoft.com/office/officeart/2005/8/layout/hList1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06234C5-D0A8-47C3-B603-AC75CF75C01D}">
      <dgm:prSet/>
      <dgm:spPr/>
      <dgm:t>
        <a:bodyPr/>
        <a:lstStyle/>
        <a:p>
          <a:r>
            <a:rPr lang="en-US" dirty="0">
              <a:effectLst/>
              <a:ea typeface="Calibri" panose="020F0502020204030204" pitchFamily="34" charset="0"/>
            </a:rPr>
            <a:t>If so, are they being referenced via an .</a:t>
          </a:r>
          <a:r>
            <a:rPr lang="en-US" dirty="0" err="1">
              <a:effectLst/>
              <a:ea typeface="Calibri" panose="020F0502020204030204" pitchFamily="34" charset="0"/>
            </a:rPr>
            <a:t>ini</a:t>
          </a:r>
          <a:r>
            <a:rPr lang="en-US" dirty="0">
              <a:effectLst/>
              <a:ea typeface="Calibri" panose="020F0502020204030204" pitchFamily="34" charset="0"/>
            </a:rPr>
            <a:t> file that I see is present in both programs provided? </a:t>
          </a:r>
          <a:endParaRPr lang="en-US" dirty="0"/>
        </a:p>
      </dgm:t>
    </dgm:pt>
    <dgm:pt modelId="{AC1E0E95-1B23-4AA4-92F3-92C899109373}" type="parTrans" cxnId="{EBA641B0-A4A4-4B15-9757-282277FE684A}">
      <dgm:prSet/>
      <dgm:spPr/>
      <dgm:t>
        <a:bodyPr/>
        <a:lstStyle/>
        <a:p>
          <a:endParaRPr lang="en-US"/>
        </a:p>
      </dgm:t>
    </dgm:pt>
    <dgm:pt modelId="{9F47CCE5-EDA3-4269-B714-D3E62A66F3AF}" type="sibTrans" cxnId="{EBA641B0-A4A4-4B15-9757-282277FE684A}">
      <dgm:prSet/>
      <dgm:spPr/>
      <dgm:t>
        <a:bodyPr/>
        <a:lstStyle/>
        <a:p>
          <a:endParaRPr lang="en-US"/>
        </a:p>
      </dgm:t>
    </dgm:pt>
    <dgm:pt modelId="{5255648B-73E7-4CF7-9328-EDEEE2892B2C}">
      <dgm:prSet/>
      <dgm:spPr/>
      <dgm:t>
        <a:bodyPr/>
        <a:lstStyle/>
        <a:p>
          <a:r>
            <a:rPr lang="en-US" dirty="0"/>
            <a:t>The .</a:t>
          </a:r>
          <a:r>
            <a:rPr lang="en-US" dirty="0" err="1"/>
            <a:t>ini</a:t>
          </a:r>
          <a:r>
            <a:rPr lang="en-US" dirty="0"/>
            <a:t> files pass parameters to both programs</a:t>
          </a:r>
        </a:p>
      </dgm:t>
    </dgm:pt>
    <dgm:pt modelId="{D2F96690-9BA3-4C07-8186-834852875610}" type="parTrans" cxnId="{2107CA58-B5BC-4553-B78B-ACFB0879538E}">
      <dgm:prSet/>
      <dgm:spPr/>
      <dgm:t>
        <a:bodyPr/>
        <a:lstStyle/>
        <a:p>
          <a:endParaRPr lang="en-US"/>
        </a:p>
      </dgm:t>
    </dgm:pt>
    <dgm:pt modelId="{EDF790FA-9424-4C9A-906D-3819AE225CF2}" type="sibTrans" cxnId="{2107CA58-B5BC-4553-B78B-ACFB0879538E}">
      <dgm:prSet/>
      <dgm:spPr/>
      <dgm:t>
        <a:bodyPr/>
        <a:lstStyle/>
        <a:p>
          <a:endParaRPr lang="en-US"/>
        </a:p>
      </dgm:t>
    </dgm:pt>
    <dgm:pt modelId="{CAF45626-D7E5-4E9B-8CB0-2A6A6DE1C25F}">
      <dgm:prSet/>
      <dgm:spPr/>
      <dgm:t>
        <a:bodyPr/>
        <a:lstStyle/>
        <a:p>
          <a:r>
            <a:rPr lang="en-US" dirty="0">
              <a:effectLst/>
              <a:ea typeface="Calibri" panose="020F0502020204030204" pitchFamily="34" charset="0"/>
            </a:rPr>
            <a:t>I’d like to also ask when calling the </a:t>
          </a:r>
          <a:r>
            <a:rPr lang="en-US" dirty="0" err="1">
              <a:effectLst/>
              <a:ea typeface="Calibri" panose="020F0502020204030204" pitchFamily="34" charset="0"/>
            </a:rPr>
            <a:t>PurpleAir</a:t>
          </a:r>
          <a:r>
            <a:rPr lang="en-US" dirty="0">
              <a:effectLst/>
              <a:ea typeface="Calibri" panose="020F0502020204030204" pitchFamily="34" charset="0"/>
            </a:rPr>
            <a:t> Machines to gather the information they send, are you simply establishing a connection via the ftp package that Python provides and calling it by it’s unique ID name like the list I see on the top of the Fetch.py program? </a:t>
          </a:r>
          <a:endParaRPr lang="en-US" dirty="0"/>
        </a:p>
      </dgm:t>
    </dgm:pt>
    <dgm:pt modelId="{70E1DAAB-079A-49CF-9902-4C35130FB489}" type="parTrans" cxnId="{9270257E-4461-4193-969E-57992353B507}">
      <dgm:prSet/>
      <dgm:spPr/>
      <dgm:t>
        <a:bodyPr/>
        <a:lstStyle/>
        <a:p>
          <a:endParaRPr lang="en-US"/>
        </a:p>
      </dgm:t>
    </dgm:pt>
    <dgm:pt modelId="{EE3F4B00-AACA-4FF6-A576-878AC1120D33}" type="sibTrans" cxnId="{9270257E-4461-4193-969E-57992353B507}">
      <dgm:prSet/>
      <dgm:spPr/>
      <dgm:t>
        <a:bodyPr/>
        <a:lstStyle/>
        <a:p>
          <a:endParaRPr lang="en-US"/>
        </a:p>
      </dgm:t>
    </dgm:pt>
    <dgm:pt modelId="{CAE1EC83-4197-4BC5-B573-23686593CE95}">
      <dgm:prSet/>
      <dgm:spPr/>
      <dgm:t>
        <a:bodyPr/>
        <a:lstStyle/>
        <a:p>
          <a:r>
            <a:rPr lang="en-US" dirty="0">
              <a:ea typeface="Calibri" panose="020F0502020204030204" pitchFamily="34" charset="0"/>
            </a:rPr>
            <a:t>No</a:t>
          </a:r>
          <a:endParaRPr lang="en-US" dirty="0"/>
        </a:p>
      </dgm:t>
    </dgm:pt>
    <dgm:pt modelId="{82B9690C-5AC6-43BB-AFA5-F7306C40600D}" type="parTrans" cxnId="{BD873022-5BAF-4E35-933E-7642C7061E68}">
      <dgm:prSet/>
      <dgm:spPr/>
      <dgm:t>
        <a:bodyPr/>
        <a:lstStyle/>
        <a:p>
          <a:endParaRPr lang="en-US"/>
        </a:p>
      </dgm:t>
    </dgm:pt>
    <dgm:pt modelId="{72656C9F-E783-4298-9445-A9DEE3B1F07B}" type="sibTrans" cxnId="{BD873022-5BAF-4E35-933E-7642C7061E68}">
      <dgm:prSet/>
      <dgm:spPr/>
      <dgm:t>
        <a:bodyPr/>
        <a:lstStyle/>
        <a:p>
          <a:endParaRPr lang="en-US"/>
        </a:p>
      </dgm:t>
    </dgm:pt>
    <dgm:pt modelId="{BC6C8391-4D68-4795-A30F-363E0E5A0AA7}">
      <dgm:prSet/>
      <dgm:spPr/>
      <dgm:t>
        <a:bodyPr/>
        <a:lstStyle/>
        <a:p>
          <a:r>
            <a:rPr lang="en-US" dirty="0"/>
            <a:t>Fetch.py uses the file to have the ID tags</a:t>
          </a:r>
        </a:p>
      </dgm:t>
    </dgm:pt>
    <dgm:pt modelId="{FCFFC74D-332F-4D30-B8A5-74F1093C54B1}" type="parTrans" cxnId="{F11FF055-77F9-4081-ADCB-EE7EC4F9EEE6}">
      <dgm:prSet/>
      <dgm:spPr/>
      <dgm:t>
        <a:bodyPr/>
        <a:lstStyle/>
        <a:p>
          <a:endParaRPr lang="en-US"/>
        </a:p>
      </dgm:t>
    </dgm:pt>
    <dgm:pt modelId="{12BF6FD5-5AFD-43F9-B300-6D840D2C04D2}" type="sibTrans" cxnId="{F11FF055-77F9-4081-ADCB-EE7EC4F9EEE6}">
      <dgm:prSet/>
      <dgm:spPr/>
      <dgm:t>
        <a:bodyPr/>
        <a:lstStyle/>
        <a:p>
          <a:endParaRPr lang="en-US"/>
        </a:p>
      </dgm:t>
    </dgm:pt>
    <dgm:pt modelId="{407D113F-7AF8-4FAA-8755-5AFAB82CF472}">
      <dgm:prSet/>
      <dgm:spPr/>
      <dgm:t>
        <a:bodyPr/>
        <a:lstStyle/>
        <a:p>
          <a:r>
            <a:rPr lang="en-US" dirty="0"/>
            <a:t>MapMaker.py uses it to set the sleep time and specifications for things like the .JPG movie</a:t>
          </a:r>
        </a:p>
      </dgm:t>
    </dgm:pt>
    <dgm:pt modelId="{7BE9CC67-09DA-49BE-ACA8-8020502BE115}" type="parTrans" cxnId="{8F6F5342-9622-4931-B379-CE63031D9EF2}">
      <dgm:prSet/>
      <dgm:spPr/>
      <dgm:t>
        <a:bodyPr/>
        <a:lstStyle/>
        <a:p>
          <a:endParaRPr lang="en-US"/>
        </a:p>
      </dgm:t>
    </dgm:pt>
    <dgm:pt modelId="{921DF8B0-7D19-45A0-8505-81EAE16D401E}" type="sibTrans" cxnId="{8F6F5342-9622-4931-B379-CE63031D9EF2}">
      <dgm:prSet/>
      <dgm:spPr/>
      <dgm:t>
        <a:bodyPr/>
        <a:lstStyle/>
        <a:p>
          <a:endParaRPr lang="en-US"/>
        </a:p>
      </dgm:t>
    </dgm:pt>
    <dgm:pt modelId="{37EFC4BF-C18E-44C4-A304-79DBD6BB7547}">
      <dgm:prSet/>
      <dgm:spPr/>
      <dgm:t>
        <a:bodyPr/>
        <a:lstStyle/>
        <a:p>
          <a:r>
            <a:rPr lang="en-US" dirty="0"/>
            <a:t>*ALSO* The </a:t>
          </a:r>
          <a:r>
            <a:rPr lang="en-US" dirty="0" err="1"/>
            <a:t>stopfile</a:t>
          </a:r>
          <a:r>
            <a:rPr lang="en-US" dirty="0"/>
            <a:t> is used as an emergency brake in MapMaker.py in the case of anything going wrong in the execution of the Movie making progress</a:t>
          </a:r>
        </a:p>
      </dgm:t>
    </dgm:pt>
    <dgm:pt modelId="{6DAE4C69-6FDA-4037-859A-A234A4F1D028}" type="parTrans" cxnId="{A9EC80D6-FDB6-41EE-9A81-87F5D4A1BFB6}">
      <dgm:prSet/>
      <dgm:spPr/>
      <dgm:t>
        <a:bodyPr/>
        <a:lstStyle/>
        <a:p>
          <a:endParaRPr lang="en-US"/>
        </a:p>
      </dgm:t>
    </dgm:pt>
    <dgm:pt modelId="{05D5D24C-0FE1-4C5C-9A83-638147FBE68E}" type="sibTrans" cxnId="{A9EC80D6-FDB6-41EE-9A81-87F5D4A1BFB6}">
      <dgm:prSet/>
      <dgm:spPr/>
      <dgm:t>
        <a:bodyPr/>
        <a:lstStyle/>
        <a:p>
          <a:endParaRPr lang="en-US"/>
        </a:p>
      </dgm:t>
    </dgm:pt>
    <dgm:pt modelId="{03BF32BF-C7E4-4775-AE20-08C5AEA5B98C}">
      <dgm:prSet/>
      <dgm:spPr/>
      <dgm:t>
        <a:bodyPr/>
        <a:lstStyle/>
        <a:p>
          <a:r>
            <a:rPr lang="en-US" dirty="0">
              <a:effectLst/>
              <a:ea typeface="Calibri" panose="020F0502020204030204" pitchFamily="34" charset="0"/>
            </a:rPr>
            <a:t>Establish a connection through </a:t>
          </a:r>
          <a:r>
            <a:rPr lang="en-US" dirty="0" err="1">
              <a:effectLst/>
              <a:ea typeface="Calibri" panose="020F0502020204030204" pitchFamily="34" charset="0"/>
            </a:rPr>
            <a:t>PurpleAir’s</a:t>
          </a:r>
          <a:r>
            <a:rPr lang="en-US" dirty="0">
              <a:effectLst/>
              <a:ea typeface="Calibri" panose="020F0502020204030204" pitchFamily="34" charset="0"/>
            </a:rPr>
            <a:t> API/Server for data</a:t>
          </a:r>
        </a:p>
      </dgm:t>
    </dgm:pt>
    <dgm:pt modelId="{C4F63B60-F719-4004-99ED-E7B4ED245572}" type="parTrans" cxnId="{42DD76DB-C541-43A8-8297-D19281E32799}">
      <dgm:prSet/>
      <dgm:spPr/>
      <dgm:t>
        <a:bodyPr/>
        <a:lstStyle/>
        <a:p>
          <a:endParaRPr lang="en-US"/>
        </a:p>
      </dgm:t>
    </dgm:pt>
    <dgm:pt modelId="{6428545A-5F9D-4B88-9C32-EBB4EF0E7898}" type="sibTrans" cxnId="{42DD76DB-C541-43A8-8297-D19281E32799}">
      <dgm:prSet/>
      <dgm:spPr/>
      <dgm:t>
        <a:bodyPr/>
        <a:lstStyle/>
        <a:p>
          <a:endParaRPr lang="en-US"/>
        </a:p>
      </dgm:t>
    </dgm:pt>
    <dgm:pt modelId="{52395AFF-9471-411B-8B79-5F3DF1BD99CC}">
      <dgm:prSet/>
      <dgm:spPr/>
      <dgm:t>
        <a:bodyPr/>
        <a:lstStyle/>
        <a:p>
          <a:endParaRPr lang="en-US" dirty="0"/>
        </a:p>
      </dgm:t>
    </dgm:pt>
    <dgm:pt modelId="{5245EC91-5076-45B6-960D-F55B8490EFE2}" type="parTrans" cxnId="{73AB0255-CFE9-44A9-9712-29137D65FFB7}">
      <dgm:prSet/>
      <dgm:spPr/>
      <dgm:t>
        <a:bodyPr/>
        <a:lstStyle/>
        <a:p>
          <a:endParaRPr lang="en-US"/>
        </a:p>
      </dgm:t>
    </dgm:pt>
    <dgm:pt modelId="{47F858ED-A5D9-4459-91E5-B3DEA25689E0}" type="sibTrans" cxnId="{73AB0255-CFE9-44A9-9712-29137D65FFB7}">
      <dgm:prSet/>
      <dgm:spPr/>
      <dgm:t>
        <a:bodyPr/>
        <a:lstStyle/>
        <a:p>
          <a:endParaRPr lang="en-US"/>
        </a:p>
      </dgm:t>
    </dgm:pt>
    <dgm:pt modelId="{0EAF6D4C-A4B4-4D4B-B542-DF852A11A436}">
      <dgm:prSet/>
      <dgm:spPr/>
      <dgm:t>
        <a:bodyPr/>
        <a:lstStyle/>
        <a:p>
          <a:endParaRPr lang="en-US" dirty="0"/>
        </a:p>
      </dgm:t>
    </dgm:pt>
    <dgm:pt modelId="{BDDFBE33-8B17-4DFA-BC73-5ED643A4718E}" type="parTrans" cxnId="{43EBC4FB-158D-427D-8C74-C88208756093}">
      <dgm:prSet/>
      <dgm:spPr/>
      <dgm:t>
        <a:bodyPr/>
        <a:lstStyle/>
        <a:p>
          <a:endParaRPr lang="en-US"/>
        </a:p>
      </dgm:t>
    </dgm:pt>
    <dgm:pt modelId="{9B6B06C8-AEB9-4D7A-AEEF-D6C15BA0DF45}" type="sibTrans" cxnId="{43EBC4FB-158D-427D-8C74-C88208756093}">
      <dgm:prSet/>
      <dgm:spPr/>
      <dgm:t>
        <a:bodyPr/>
        <a:lstStyle/>
        <a:p>
          <a:endParaRPr lang="en-US"/>
        </a:p>
      </dgm:t>
    </dgm:pt>
    <dgm:pt modelId="{D089FD1B-3F43-4F99-B624-57E12976E4D5}">
      <dgm:prSet/>
      <dgm:spPr/>
      <dgm:t>
        <a:bodyPr/>
        <a:lstStyle/>
        <a:p>
          <a:endParaRPr lang="en-US" dirty="0"/>
        </a:p>
      </dgm:t>
    </dgm:pt>
    <dgm:pt modelId="{1D54D876-2644-49E8-A2F4-067F9235EF71}" type="parTrans" cxnId="{B77BC9E9-74FB-41C1-A4EE-33E2A20DB58F}">
      <dgm:prSet/>
      <dgm:spPr/>
      <dgm:t>
        <a:bodyPr/>
        <a:lstStyle/>
        <a:p>
          <a:endParaRPr lang="en-US"/>
        </a:p>
      </dgm:t>
    </dgm:pt>
    <dgm:pt modelId="{32E3D83B-8C0C-4EAE-9A58-24EA9ECEE650}" type="sibTrans" cxnId="{B77BC9E9-74FB-41C1-A4EE-33E2A20DB58F}">
      <dgm:prSet/>
      <dgm:spPr/>
      <dgm:t>
        <a:bodyPr/>
        <a:lstStyle/>
        <a:p>
          <a:endParaRPr lang="en-US"/>
        </a:p>
      </dgm:t>
    </dgm:pt>
    <dgm:pt modelId="{0DF0CAC4-2744-47B9-B323-9D0EF4BB6221}" type="pres">
      <dgm:prSet presAssocID="{86A00F3C-F7BF-4DF8-A621-F6EFCBA665C8}" presName="Name0" presStyleCnt="0">
        <dgm:presLayoutVars>
          <dgm:dir/>
          <dgm:animLvl val="lvl"/>
          <dgm:resizeHandles val="exact"/>
        </dgm:presLayoutVars>
      </dgm:prSet>
      <dgm:spPr/>
    </dgm:pt>
    <dgm:pt modelId="{A7F2D57F-F510-43B5-A0E7-2399C5ADB975}" type="pres">
      <dgm:prSet presAssocID="{106234C5-D0A8-47C3-B603-AC75CF75C01D}" presName="composite" presStyleCnt="0"/>
      <dgm:spPr/>
    </dgm:pt>
    <dgm:pt modelId="{E1628900-DCF1-40E1-81EB-7E5465833A07}" type="pres">
      <dgm:prSet presAssocID="{106234C5-D0A8-47C3-B603-AC75CF75C01D}" presName="parTx" presStyleLbl="alignNode1" presStyleIdx="0" presStyleCnt="2" custLinFactNeighborX="-373" custLinFactNeighborY="-16823">
        <dgm:presLayoutVars>
          <dgm:chMax val="0"/>
          <dgm:chPref val="0"/>
          <dgm:bulletEnabled val="1"/>
        </dgm:presLayoutVars>
      </dgm:prSet>
      <dgm:spPr/>
    </dgm:pt>
    <dgm:pt modelId="{12DC5C3E-9920-4BF8-A05F-751343C3FEFB}" type="pres">
      <dgm:prSet presAssocID="{106234C5-D0A8-47C3-B603-AC75CF75C01D}" presName="desTx" presStyleLbl="alignAccFollowNode1" presStyleIdx="0" presStyleCnt="2" custScaleY="141803" custLinFactNeighborX="747" custLinFactNeighborY="16623">
        <dgm:presLayoutVars>
          <dgm:bulletEnabled val="1"/>
        </dgm:presLayoutVars>
      </dgm:prSet>
      <dgm:spPr/>
    </dgm:pt>
    <dgm:pt modelId="{D0C62A7A-902E-414D-9750-31849DF18FF6}" type="pres">
      <dgm:prSet presAssocID="{9F47CCE5-EDA3-4269-B714-D3E62A66F3AF}" presName="space" presStyleCnt="0"/>
      <dgm:spPr/>
    </dgm:pt>
    <dgm:pt modelId="{1F25103A-4BC3-4184-9E78-7993DB1C7563}" type="pres">
      <dgm:prSet presAssocID="{CAF45626-D7E5-4E9B-8CB0-2A6A6DE1C25F}" presName="composite" presStyleCnt="0"/>
      <dgm:spPr/>
    </dgm:pt>
    <dgm:pt modelId="{C03FB3FF-FB86-4246-A7DE-CDD0A64A76F8}" type="pres">
      <dgm:prSet presAssocID="{CAF45626-D7E5-4E9B-8CB0-2A6A6DE1C25F}" presName="parTx" presStyleLbl="alignNode1" presStyleIdx="1" presStyleCnt="2" custLinFactNeighborX="1" custLinFactNeighborY="-34104">
        <dgm:presLayoutVars>
          <dgm:chMax val="0"/>
          <dgm:chPref val="0"/>
          <dgm:bulletEnabled val="1"/>
        </dgm:presLayoutVars>
      </dgm:prSet>
      <dgm:spPr/>
    </dgm:pt>
    <dgm:pt modelId="{27AC57D4-4EC2-48E2-8221-66B84ABB1192}" type="pres">
      <dgm:prSet presAssocID="{CAF45626-D7E5-4E9B-8CB0-2A6A6DE1C25F}" presName="desTx" presStyleLbl="alignAccFollowNode1" presStyleIdx="1" presStyleCnt="2" custLinFactNeighborY="-15821">
        <dgm:presLayoutVars>
          <dgm:bulletEnabled val="1"/>
        </dgm:presLayoutVars>
      </dgm:prSet>
      <dgm:spPr/>
    </dgm:pt>
  </dgm:ptLst>
  <dgm:cxnLst>
    <dgm:cxn modelId="{0EB85801-77B7-49C6-8481-BF4038A2DE82}" type="presOf" srcId="{D089FD1B-3F43-4F99-B624-57E12976E4D5}" destId="{12DC5C3E-9920-4BF8-A05F-751343C3FEFB}" srcOrd="0" destOrd="5" presId="urn:microsoft.com/office/officeart/2005/8/layout/hList1"/>
    <dgm:cxn modelId="{E0B2F104-5EFE-413B-BC5B-94CAAE97EB09}" type="presOf" srcId="{106234C5-D0A8-47C3-B603-AC75CF75C01D}" destId="{E1628900-DCF1-40E1-81EB-7E5465833A07}" srcOrd="0" destOrd="0" presId="urn:microsoft.com/office/officeart/2005/8/layout/hList1"/>
    <dgm:cxn modelId="{ED6D981A-5FDD-4A9F-B9B1-CF4732416CF7}" type="presOf" srcId="{37EFC4BF-C18E-44C4-A304-79DBD6BB7547}" destId="{12DC5C3E-9920-4BF8-A05F-751343C3FEFB}" srcOrd="0" destOrd="6" presId="urn:microsoft.com/office/officeart/2005/8/layout/hList1"/>
    <dgm:cxn modelId="{BD873022-5BAF-4E35-933E-7642C7061E68}" srcId="{CAF45626-D7E5-4E9B-8CB0-2A6A6DE1C25F}" destId="{CAE1EC83-4197-4BC5-B573-23686593CE95}" srcOrd="0" destOrd="0" parTransId="{82B9690C-5AC6-43BB-AFA5-F7306C40600D}" sibTransId="{72656C9F-E783-4298-9445-A9DEE3B1F07B}"/>
    <dgm:cxn modelId="{34601D25-6A1F-4A3C-A64B-52D1EDD5FD5B}" type="presOf" srcId="{52395AFF-9471-411B-8B79-5F3DF1BD99CC}" destId="{12DC5C3E-9920-4BF8-A05F-751343C3FEFB}" srcOrd="0" destOrd="1" presId="urn:microsoft.com/office/officeart/2005/8/layout/hList1"/>
    <dgm:cxn modelId="{54782131-51C7-43C7-BEF4-16411B3DC005}" type="presOf" srcId="{CAE1EC83-4197-4BC5-B573-23686593CE95}" destId="{27AC57D4-4EC2-48E2-8221-66B84ABB1192}" srcOrd="0" destOrd="0" presId="urn:microsoft.com/office/officeart/2005/8/layout/hList1"/>
    <dgm:cxn modelId="{E473CE3D-A2D2-4DB2-B733-B7B608BE6E2F}" type="presOf" srcId="{407D113F-7AF8-4FAA-8755-5AFAB82CF472}" destId="{12DC5C3E-9920-4BF8-A05F-751343C3FEFB}" srcOrd="0" destOrd="4" presId="urn:microsoft.com/office/officeart/2005/8/layout/hList1"/>
    <dgm:cxn modelId="{E3D9D63E-6E9F-4FC6-9744-932D37CAEA8B}" type="presOf" srcId="{0EAF6D4C-A4B4-4D4B-B542-DF852A11A436}" destId="{12DC5C3E-9920-4BF8-A05F-751343C3FEFB}" srcOrd="0" destOrd="3" presId="urn:microsoft.com/office/officeart/2005/8/layout/hList1"/>
    <dgm:cxn modelId="{8F6F5342-9622-4931-B379-CE63031D9EF2}" srcId="{52395AFF-9471-411B-8B79-5F3DF1BD99CC}" destId="{407D113F-7AF8-4FAA-8755-5AFAB82CF472}" srcOrd="2" destOrd="0" parTransId="{7BE9CC67-09DA-49BE-ACA8-8020502BE115}" sibTransId="{921DF8B0-7D19-45A0-8505-81EAE16D401E}"/>
    <dgm:cxn modelId="{73AB0255-CFE9-44A9-9712-29137D65FFB7}" srcId="{106234C5-D0A8-47C3-B603-AC75CF75C01D}" destId="{52395AFF-9471-411B-8B79-5F3DF1BD99CC}" srcOrd="1" destOrd="0" parTransId="{5245EC91-5076-45B6-960D-F55B8490EFE2}" sibTransId="{47F858ED-A5D9-4459-91E5-B3DEA25689E0}"/>
    <dgm:cxn modelId="{F11FF055-77F9-4081-ADCB-EE7EC4F9EEE6}" srcId="{52395AFF-9471-411B-8B79-5F3DF1BD99CC}" destId="{BC6C8391-4D68-4795-A30F-363E0E5A0AA7}" srcOrd="0" destOrd="0" parTransId="{FCFFC74D-332F-4D30-B8A5-74F1093C54B1}" sibTransId="{12BF6FD5-5AFD-43F9-B300-6D840D2C04D2}"/>
    <dgm:cxn modelId="{2107CA58-B5BC-4553-B78B-ACFB0879538E}" srcId="{106234C5-D0A8-47C3-B603-AC75CF75C01D}" destId="{5255648B-73E7-4CF7-9328-EDEEE2892B2C}" srcOrd="0" destOrd="0" parTransId="{D2F96690-9BA3-4C07-8186-834852875610}" sibTransId="{EDF790FA-9424-4C9A-906D-3819AE225CF2}"/>
    <dgm:cxn modelId="{9270257E-4461-4193-969E-57992353B507}" srcId="{86A00F3C-F7BF-4DF8-A621-F6EFCBA665C8}" destId="{CAF45626-D7E5-4E9B-8CB0-2A6A6DE1C25F}" srcOrd="1" destOrd="0" parTransId="{70E1DAAB-079A-49CF-9902-4C35130FB489}" sibTransId="{EE3F4B00-AACA-4FF6-A576-878AC1120D33}"/>
    <dgm:cxn modelId="{DF81C89A-6280-441C-8F38-200472A0A67F}" type="presOf" srcId="{BC6C8391-4D68-4795-A30F-363E0E5A0AA7}" destId="{12DC5C3E-9920-4BF8-A05F-751343C3FEFB}" srcOrd="0" destOrd="2" presId="urn:microsoft.com/office/officeart/2005/8/layout/hList1"/>
    <dgm:cxn modelId="{69C2BDA8-B7A3-4173-AF72-803283F2B8B1}" type="presOf" srcId="{86A00F3C-F7BF-4DF8-A621-F6EFCBA665C8}" destId="{0DF0CAC4-2744-47B9-B323-9D0EF4BB6221}" srcOrd="0" destOrd="0" presId="urn:microsoft.com/office/officeart/2005/8/layout/hList1"/>
    <dgm:cxn modelId="{EBA641B0-A4A4-4B15-9757-282277FE684A}" srcId="{86A00F3C-F7BF-4DF8-A621-F6EFCBA665C8}" destId="{106234C5-D0A8-47C3-B603-AC75CF75C01D}" srcOrd="0" destOrd="0" parTransId="{AC1E0E95-1B23-4AA4-92F3-92C899109373}" sibTransId="{9F47CCE5-EDA3-4269-B714-D3E62A66F3AF}"/>
    <dgm:cxn modelId="{A9EC80D6-FDB6-41EE-9A81-87F5D4A1BFB6}" srcId="{52395AFF-9471-411B-8B79-5F3DF1BD99CC}" destId="{37EFC4BF-C18E-44C4-A304-79DBD6BB7547}" srcOrd="4" destOrd="0" parTransId="{6DAE4C69-6FDA-4037-859A-A234A4F1D028}" sibTransId="{05D5D24C-0FE1-4C5C-9A83-638147FBE68E}"/>
    <dgm:cxn modelId="{42DD76DB-C541-43A8-8297-D19281E32799}" srcId="{CAF45626-D7E5-4E9B-8CB0-2A6A6DE1C25F}" destId="{03BF32BF-C7E4-4775-AE20-08C5AEA5B98C}" srcOrd="1" destOrd="0" parTransId="{C4F63B60-F719-4004-99ED-E7B4ED245572}" sibTransId="{6428545A-5F9D-4B88-9C32-EBB4EF0E7898}"/>
    <dgm:cxn modelId="{00BCF6E5-F8DC-4466-8CA1-D23F16024C59}" type="presOf" srcId="{5255648B-73E7-4CF7-9328-EDEEE2892B2C}" destId="{12DC5C3E-9920-4BF8-A05F-751343C3FEFB}" srcOrd="0" destOrd="0" presId="urn:microsoft.com/office/officeart/2005/8/layout/hList1"/>
    <dgm:cxn modelId="{9EF04AE6-29DA-44A9-ADCD-15103396CEEE}" type="presOf" srcId="{CAF45626-D7E5-4E9B-8CB0-2A6A6DE1C25F}" destId="{C03FB3FF-FB86-4246-A7DE-CDD0A64A76F8}" srcOrd="0" destOrd="0" presId="urn:microsoft.com/office/officeart/2005/8/layout/hList1"/>
    <dgm:cxn modelId="{B77BC9E9-74FB-41C1-A4EE-33E2A20DB58F}" srcId="{52395AFF-9471-411B-8B79-5F3DF1BD99CC}" destId="{D089FD1B-3F43-4F99-B624-57E12976E4D5}" srcOrd="3" destOrd="0" parTransId="{1D54D876-2644-49E8-A2F4-067F9235EF71}" sibTransId="{32E3D83B-8C0C-4EAE-9A58-24EA9ECEE650}"/>
    <dgm:cxn modelId="{1D4FF9ED-4123-4450-8479-BBAB95BB3CA3}" type="presOf" srcId="{03BF32BF-C7E4-4775-AE20-08C5AEA5B98C}" destId="{27AC57D4-4EC2-48E2-8221-66B84ABB1192}" srcOrd="0" destOrd="1" presId="urn:microsoft.com/office/officeart/2005/8/layout/hList1"/>
    <dgm:cxn modelId="{43EBC4FB-158D-427D-8C74-C88208756093}" srcId="{52395AFF-9471-411B-8B79-5F3DF1BD99CC}" destId="{0EAF6D4C-A4B4-4D4B-B542-DF852A11A436}" srcOrd="1" destOrd="0" parTransId="{BDDFBE33-8B17-4DFA-BC73-5ED643A4718E}" sibTransId="{9B6B06C8-AEB9-4D7A-AEEF-D6C15BA0DF45}"/>
    <dgm:cxn modelId="{3855803E-FF2A-4AF2-8DF5-8131E045942F}" type="presParOf" srcId="{0DF0CAC4-2744-47B9-B323-9D0EF4BB6221}" destId="{A7F2D57F-F510-43B5-A0E7-2399C5ADB975}" srcOrd="0" destOrd="0" presId="urn:microsoft.com/office/officeart/2005/8/layout/hList1"/>
    <dgm:cxn modelId="{30053975-9E34-44B5-B891-379845F97A88}" type="presParOf" srcId="{A7F2D57F-F510-43B5-A0E7-2399C5ADB975}" destId="{E1628900-DCF1-40E1-81EB-7E5465833A07}" srcOrd="0" destOrd="0" presId="urn:microsoft.com/office/officeart/2005/8/layout/hList1"/>
    <dgm:cxn modelId="{0C81971A-5DFA-40D9-A44D-E30827B1D878}" type="presParOf" srcId="{A7F2D57F-F510-43B5-A0E7-2399C5ADB975}" destId="{12DC5C3E-9920-4BF8-A05F-751343C3FEFB}" srcOrd="1" destOrd="0" presId="urn:microsoft.com/office/officeart/2005/8/layout/hList1"/>
    <dgm:cxn modelId="{43581BE2-6508-436F-891D-14C51916B234}" type="presParOf" srcId="{0DF0CAC4-2744-47B9-B323-9D0EF4BB6221}" destId="{D0C62A7A-902E-414D-9750-31849DF18FF6}" srcOrd="1" destOrd="0" presId="urn:microsoft.com/office/officeart/2005/8/layout/hList1"/>
    <dgm:cxn modelId="{51CEE158-F789-4159-ABDD-8BCA88173AD0}" type="presParOf" srcId="{0DF0CAC4-2744-47B9-B323-9D0EF4BB6221}" destId="{1F25103A-4BC3-4184-9E78-7993DB1C7563}" srcOrd="2" destOrd="0" presId="urn:microsoft.com/office/officeart/2005/8/layout/hList1"/>
    <dgm:cxn modelId="{81258528-AFB5-464A-8F03-8B337FEA42B5}" type="presParOf" srcId="{1F25103A-4BC3-4184-9E78-7993DB1C7563}" destId="{C03FB3FF-FB86-4246-A7DE-CDD0A64A76F8}" srcOrd="0" destOrd="0" presId="urn:microsoft.com/office/officeart/2005/8/layout/hList1"/>
    <dgm:cxn modelId="{3A91DF44-3360-4362-8442-4AA72661AEB2}" type="presParOf" srcId="{1F25103A-4BC3-4184-9E78-7993DB1C7563}" destId="{27AC57D4-4EC2-48E2-8221-66B84ABB1192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FBE0146C-38B3-4C3D-A566-95233815BA60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1EAD2130-3E56-43D8-A747-BD6DC6EDEEF1}">
      <dgm:prSet/>
      <dgm:spPr/>
      <dgm:t>
        <a:bodyPr/>
        <a:lstStyle/>
        <a:p>
          <a:r>
            <a:rPr lang="en-US" b="0" i="0"/>
            <a:t>Able to call them via the Server/API on Fetch.py program</a:t>
          </a:r>
          <a:endParaRPr lang="en-US"/>
        </a:p>
      </dgm:t>
    </dgm:pt>
    <dgm:pt modelId="{2C211689-D633-454F-82FB-0CEE0EC8A97F}" type="parTrans" cxnId="{C3881B43-B7AA-4CA9-9013-720EC3B35176}">
      <dgm:prSet/>
      <dgm:spPr/>
      <dgm:t>
        <a:bodyPr/>
        <a:lstStyle/>
        <a:p>
          <a:endParaRPr lang="en-US"/>
        </a:p>
      </dgm:t>
    </dgm:pt>
    <dgm:pt modelId="{8E74BF19-35CD-4CF6-B9B3-4537F5FDC8F7}" type="sibTrans" cxnId="{C3881B43-B7AA-4CA9-9013-720EC3B35176}">
      <dgm:prSet/>
      <dgm:spPr/>
      <dgm:t>
        <a:bodyPr/>
        <a:lstStyle/>
        <a:p>
          <a:endParaRPr lang="en-US"/>
        </a:p>
      </dgm:t>
    </dgm:pt>
    <dgm:pt modelId="{87A25362-EA55-4539-A9FB-192C66D0677D}">
      <dgm:prSet/>
      <dgm:spPr/>
      <dgm:t>
        <a:bodyPr/>
        <a:lstStyle/>
        <a:p>
          <a:r>
            <a:rPr lang="en-US" b="0" i="0"/>
            <a:t>Shows last seen date/time</a:t>
          </a:r>
          <a:endParaRPr lang="en-US"/>
        </a:p>
      </dgm:t>
    </dgm:pt>
    <dgm:pt modelId="{34A3B102-8A62-4039-B2E9-83A3AEF24A97}" type="parTrans" cxnId="{520AC560-26EA-47D6-83EE-6139DE5FB2DC}">
      <dgm:prSet/>
      <dgm:spPr/>
      <dgm:t>
        <a:bodyPr/>
        <a:lstStyle/>
        <a:p>
          <a:endParaRPr lang="en-US"/>
        </a:p>
      </dgm:t>
    </dgm:pt>
    <dgm:pt modelId="{FAE5C830-548E-430C-86F4-AAE17994FB09}" type="sibTrans" cxnId="{520AC560-26EA-47D6-83EE-6139DE5FB2DC}">
      <dgm:prSet/>
      <dgm:spPr/>
      <dgm:t>
        <a:bodyPr/>
        <a:lstStyle/>
        <a:p>
          <a:endParaRPr lang="en-US"/>
        </a:p>
      </dgm:t>
    </dgm:pt>
    <dgm:pt modelId="{029419B5-C424-4730-A1D6-5C9C4185116A}">
      <dgm:prSet/>
      <dgm:spPr/>
      <dgm:t>
        <a:bodyPr/>
        <a:lstStyle/>
        <a:p>
          <a:r>
            <a:rPr lang="en-US" b="0" i="0"/>
            <a:t>Scalped pieces of Fetch.py/MapMaker.py</a:t>
          </a:r>
          <a:endParaRPr lang="en-US"/>
        </a:p>
      </dgm:t>
    </dgm:pt>
    <dgm:pt modelId="{D2C5388B-4E96-4DF4-898F-931D70AAC4D9}" type="parTrans" cxnId="{8F50CA9E-31DE-4A39-ABEB-40FA0D504012}">
      <dgm:prSet/>
      <dgm:spPr/>
      <dgm:t>
        <a:bodyPr/>
        <a:lstStyle/>
        <a:p>
          <a:endParaRPr lang="en-US"/>
        </a:p>
      </dgm:t>
    </dgm:pt>
    <dgm:pt modelId="{A17130DF-554A-4D3A-8C9B-C001BDD3212F}" type="sibTrans" cxnId="{8F50CA9E-31DE-4A39-ABEB-40FA0D504012}">
      <dgm:prSet/>
      <dgm:spPr/>
      <dgm:t>
        <a:bodyPr/>
        <a:lstStyle/>
        <a:p>
          <a:endParaRPr lang="en-US"/>
        </a:p>
      </dgm:t>
    </dgm:pt>
    <dgm:pt modelId="{AA20E26A-0189-4DD3-A34A-53560C993A9B}">
      <dgm:prSet/>
      <dgm:spPr/>
      <dgm:t>
        <a:bodyPr/>
        <a:lstStyle/>
        <a:p>
          <a:r>
            <a:rPr lang="en-US" b="0" i="0"/>
            <a:t>Can create a .CSV</a:t>
          </a:r>
          <a:endParaRPr lang="en-US"/>
        </a:p>
      </dgm:t>
    </dgm:pt>
    <dgm:pt modelId="{0754CE5A-7DBE-4FD8-97A6-BDAB66FEE882}" type="parTrans" cxnId="{152ADA9F-340A-404F-B238-C70DF7388E95}">
      <dgm:prSet/>
      <dgm:spPr/>
      <dgm:t>
        <a:bodyPr/>
        <a:lstStyle/>
        <a:p>
          <a:endParaRPr lang="en-US"/>
        </a:p>
      </dgm:t>
    </dgm:pt>
    <dgm:pt modelId="{C54014D6-2EA7-4BA8-975F-8E6BBFE16758}" type="sibTrans" cxnId="{152ADA9F-340A-404F-B238-C70DF7388E95}">
      <dgm:prSet/>
      <dgm:spPr/>
      <dgm:t>
        <a:bodyPr/>
        <a:lstStyle/>
        <a:p>
          <a:endParaRPr lang="en-US"/>
        </a:p>
      </dgm:t>
    </dgm:pt>
    <dgm:pt modelId="{02342FB6-7AE4-4CFD-ABF7-5B5E5D5E48A3}">
      <dgm:prSet/>
      <dgm:spPr/>
      <dgm:t>
        <a:bodyPr/>
        <a:lstStyle/>
        <a:p>
          <a:r>
            <a:rPr lang="en-US" b="0" i="0"/>
            <a:t>Program runs without errors</a:t>
          </a:r>
          <a:endParaRPr lang="en-US"/>
        </a:p>
      </dgm:t>
    </dgm:pt>
    <dgm:pt modelId="{296E68E0-0197-4D3C-B320-75C6DC1E6AD1}" type="parTrans" cxnId="{016EF0CC-51BB-47BA-A9D4-C490B475B1EC}">
      <dgm:prSet/>
      <dgm:spPr/>
      <dgm:t>
        <a:bodyPr/>
        <a:lstStyle/>
        <a:p>
          <a:endParaRPr lang="en-US"/>
        </a:p>
      </dgm:t>
    </dgm:pt>
    <dgm:pt modelId="{07101E27-6691-4CF4-9573-FDEA1036BD63}" type="sibTrans" cxnId="{016EF0CC-51BB-47BA-A9D4-C490B475B1EC}">
      <dgm:prSet/>
      <dgm:spPr/>
      <dgm:t>
        <a:bodyPr/>
        <a:lstStyle/>
        <a:p>
          <a:endParaRPr lang="en-US"/>
        </a:p>
      </dgm:t>
    </dgm:pt>
    <dgm:pt modelId="{936C04C2-B6C9-4F05-8B30-DC7F861DF125}">
      <dgm:prSet/>
      <dgm:spPr/>
      <dgm:t>
        <a:bodyPr/>
        <a:lstStyle/>
        <a:p>
          <a:r>
            <a:rPr lang="en-US" b="0" i="0"/>
            <a:t>Need to write the PM data in .CSV</a:t>
          </a:r>
          <a:endParaRPr lang="en-US"/>
        </a:p>
      </dgm:t>
    </dgm:pt>
    <dgm:pt modelId="{E1968560-4577-40DE-BE37-DF42D598C172}" type="parTrans" cxnId="{C6A19D1B-574C-4B74-B2BA-EB9D10107CAE}">
      <dgm:prSet/>
      <dgm:spPr/>
      <dgm:t>
        <a:bodyPr/>
        <a:lstStyle/>
        <a:p>
          <a:endParaRPr lang="en-US"/>
        </a:p>
      </dgm:t>
    </dgm:pt>
    <dgm:pt modelId="{23AC7730-B0A5-445D-B0A3-A72796EE8AAF}" type="sibTrans" cxnId="{C6A19D1B-574C-4B74-B2BA-EB9D10107CAE}">
      <dgm:prSet/>
      <dgm:spPr/>
      <dgm:t>
        <a:bodyPr/>
        <a:lstStyle/>
        <a:p>
          <a:endParaRPr lang="en-US"/>
        </a:p>
      </dgm:t>
    </dgm:pt>
    <dgm:pt modelId="{85823FC1-87CD-43C0-A6DB-109539608A88}">
      <dgm:prSet/>
      <dgm:spPr/>
      <dgm:t>
        <a:bodyPr/>
        <a:lstStyle/>
        <a:p>
          <a:r>
            <a:rPr lang="en-US" b="0" i="0"/>
            <a:t>I need to figure out the writing process to .CSV</a:t>
          </a:r>
          <a:endParaRPr lang="en-US"/>
        </a:p>
      </dgm:t>
    </dgm:pt>
    <dgm:pt modelId="{6D2E4010-9F40-459D-918C-0B5177FEB46B}" type="parTrans" cxnId="{77A95E8A-CE05-4677-A181-599145E821A2}">
      <dgm:prSet/>
      <dgm:spPr/>
      <dgm:t>
        <a:bodyPr/>
        <a:lstStyle/>
        <a:p>
          <a:endParaRPr lang="en-US"/>
        </a:p>
      </dgm:t>
    </dgm:pt>
    <dgm:pt modelId="{FF607025-2010-47FA-ABB3-17AD2633E586}" type="sibTrans" cxnId="{77A95E8A-CE05-4677-A181-599145E821A2}">
      <dgm:prSet/>
      <dgm:spPr/>
      <dgm:t>
        <a:bodyPr/>
        <a:lstStyle/>
        <a:p>
          <a:endParaRPr lang="en-US"/>
        </a:p>
      </dgm:t>
    </dgm:pt>
    <dgm:pt modelId="{A71DF047-2F4D-4345-AF35-2D3204ACD677}">
      <dgm:prSet/>
      <dgm:spPr/>
      <dgm:t>
        <a:bodyPr/>
        <a:lstStyle/>
        <a:p>
          <a:r>
            <a:rPr lang="en-US" b="0" i="0"/>
            <a:t>Also, need to figure out more of the data collection process from PurpleAir Server’s</a:t>
          </a:r>
          <a:endParaRPr lang="en-US"/>
        </a:p>
      </dgm:t>
    </dgm:pt>
    <dgm:pt modelId="{A90632AE-7852-45CB-902B-6A0702469E33}" type="parTrans" cxnId="{F43FC5B0-32D5-45D9-B201-E0653126149E}">
      <dgm:prSet/>
      <dgm:spPr/>
      <dgm:t>
        <a:bodyPr/>
        <a:lstStyle/>
        <a:p>
          <a:endParaRPr lang="en-US"/>
        </a:p>
      </dgm:t>
    </dgm:pt>
    <dgm:pt modelId="{916EA3A6-D888-4D38-BB06-7F4B20A0420A}" type="sibTrans" cxnId="{F43FC5B0-32D5-45D9-B201-E0653126149E}">
      <dgm:prSet/>
      <dgm:spPr/>
      <dgm:t>
        <a:bodyPr/>
        <a:lstStyle/>
        <a:p>
          <a:endParaRPr lang="en-US"/>
        </a:p>
      </dgm:t>
    </dgm:pt>
    <dgm:pt modelId="{6D27B928-04DB-4B95-AE5E-2B88E311D32F}" type="pres">
      <dgm:prSet presAssocID="{FBE0146C-38B3-4C3D-A566-95233815BA60}" presName="root" presStyleCnt="0">
        <dgm:presLayoutVars>
          <dgm:dir/>
          <dgm:resizeHandles val="exact"/>
        </dgm:presLayoutVars>
      </dgm:prSet>
      <dgm:spPr/>
    </dgm:pt>
    <dgm:pt modelId="{D8F604FF-5040-481E-AD2E-ADFCB0A18D82}" type="pres">
      <dgm:prSet presAssocID="{1EAD2130-3E56-43D8-A747-BD6DC6EDEEF1}" presName="compNode" presStyleCnt="0"/>
      <dgm:spPr/>
    </dgm:pt>
    <dgm:pt modelId="{203BA70D-A503-4D59-84A8-4247900C5A51}" type="pres">
      <dgm:prSet presAssocID="{1EAD2130-3E56-43D8-A747-BD6DC6EDEEF1}" presName="bgRect" presStyleLbl="bgShp" presStyleIdx="0" presStyleCnt="4"/>
      <dgm:spPr/>
    </dgm:pt>
    <dgm:pt modelId="{1C34C2F7-3381-4F0B-A289-5379A2321A21}" type="pres">
      <dgm:prSet presAssocID="{1EAD2130-3E56-43D8-A747-BD6DC6EDEEF1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872DF9E4-2163-46C7-91EC-3E575A33BB02}" type="pres">
      <dgm:prSet presAssocID="{1EAD2130-3E56-43D8-A747-BD6DC6EDEEF1}" presName="spaceRect" presStyleCnt="0"/>
      <dgm:spPr/>
    </dgm:pt>
    <dgm:pt modelId="{C23FDA35-F7BE-4B82-BBC3-1705CE52863D}" type="pres">
      <dgm:prSet presAssocID="{1EAD2130-3E56-43D8-A747-BD6DC6EDEEF1}" presName="parTx" presStyleLbl="revTx" presStyleIdx="0" presStyleCnt="6">
        <dgm:presLayoutVars>
          <dgm:chMax val="0"/>
          <dgm:chPref val="0"/>
        </dgm:presLayoutVars>
      </dgm:prSet>
      <dgm:spPr/>
    </dgm:pt>
    <dgm:pt modelId="{6E759029-ECBD-41F2-912F-D897B40D2247}" type="pres">
      <dgm:prSet presAssocID="{8E74BF19-35CD-4CF6-B9B3-4537F5FDC8F7}" presName="sibTrans" presStyleCnt="0"/>
      <dgm:spPr/>
    </dgm:pt>
    <dgm:pt modelId="{46CEB653-173F-4A58-8EA2-F54439D52B0F}" type="pres">
      <dgm:prSet presAssocID="{87A25362-EA55-4539-A9FB-192C66D0677D}" presName="compNode" presStyleCnt="0"/>
      <dgm:spPr/>
    </dgm:pt>
    <dgm:pt modelId="{AC13FBEA-5EB7-4D9C-8CAC-068B8F13BC30}" type="pres">
      <dgm:prSet presAssocID="{87A25362-EA55-4539-A9FB-192C66D0677D}" presName="bgRect" presStyleLbl="bgShp" presStyleIdx="1" presStyleCnt="4"/>
      <dgm:spPr/>
    </dgm:pt>
    <dgm:pt modelId="{57FA3801-C3B3-419E-BC95-CC9CFF2B6613}" type="pres">
      <dgm:prSet presAssocID="{87A25362-EA55-4539-A9FB-192C66D0677D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ily Calendar"/>
        </a:ext>
      </dgm:extLst>
    </dgm:pt>
    <dgm:pt modelId="{74B9D663-4BD2-4C4D-8C3C-C1D69E600F4F}" type="pres">
      <dgm:prSet presAssocID="{87A25362-EA55-4539-A9FB-192C66D0677D}" presName="spaceRect" presStyleCnt="0"/>
      <dgm:spPr/>
    </dgm:pt>
    <dgm:pt modelId="{F060C1ED-59C6-42AE-AA03-76CF133FAB2E}" type="pres">
      <dgm:prSet presAssocID="{87A25362-EA55-4539-A9FB-192C66D0677D}" presName="parTx" presStyleLbl="revTx" presStyleIdx="1" presStyleCnt="6">
        <dgm:presLayoutVars>
          <dgm:chMax val="0"/>
          <dgm:chPref val="0"/>
        </dgm:presLayoutVars>
      </dgm:prSet>
      <dgm:spPr/>
    </dgm:pt>
    <dgm:pt modelId="{9D790087-FB21-4F1D-B389-C77493856008}" type="pres">
      <dgm:prSet presAssocID="{FAE5C830-548E-430C-86F4-AAE17994FB09}" presName="sibTrans" presStyleCnt="0"/>
      <dgm:spPr/>
    </dgm:pt>
    <dgm:pt modelId="{E9A20D20-1872-4425-A459-703A8CA4A7D7}" type="pres">
      <dgm:prSet presAssocID="{029419B5-C424-4730-A1D6-5C9C4185116A}" presName="compNode" presStyleCnt="0"/>
      <dgm:spPr/>
    </dgm:pt>
    <dgm:pt modelId="{174D408E-CC39-4342-8290-44F885602EFC}" type="pres">
      <dgm:prSet presAssocID="{029419B5-C424-4730-A1D6-5C9C4185116A}" presName="bgRect" presStyleLbl="bgShp" presStyleIdx="2" presStyleCnt="4"/>
      <dgm:spPr/>
    </dgm:pt>
    <dgm:pt modelId="{A922F1E0-1E6D-4D37-B5B1-CCDF28103BED}" type="pres">
      <dgm:prSet presAssocID="{029419B5-C424-4730-A1D6-5C9C4185116A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uzzle"/>
        </a:ext>
      </dgm:extLst>
    </dgm:pt>
    <dgm:pt modelId="{41B3AF12-B445-4580-A074-82937983BE8E}" type="pres">
      <dgm:prSet presAssocID="{029419B5-C424-4730-A1D6-5C9C4185116A}" presName="spaceRect" presStyleCnt="0"/>
      <dgm:spPr/>
    </dgm:pt>
    <dgm:pt modelId="{2A9BA6E1-F42E-4672-AE36-35D0C3B9AF5D}" type="pres">
      <dgm:prSet presAssocID="{029419B5-C424-4730-A1D6-5C9C4185116A}" presName="parTx" presStyleLbl="revTx" presStyleIdx="2" presStyleCnt="6">
        <dgm:presLayoutVars>
          <dgm:chMax val="0"/>
          <dgm:chPref val="0"/>
        </dgm:presLayoutVars>
      </dgm:prSet>
      <dgm:spPr/>
    </dgm:pt>
    <dgm:pt modelId="{EF0BCF64-EF06-40A4-9F02-4B60BE1B5946}" type="pres">
      <dgm:prSet presAssocID="{029419B5-C424-4730-A1D6-5C9C4185116A}" presName="desTx" presStyleLbl="revTx" presStyleIdx="3" presStyleCnt="6">
        <dgm:presLayoutVars/>
      </dgm:prSet>
      <dgm:spPr/>
    </dgm:pt>
    <dgm:pt modelId="{699A0038-AFCE-4BDA-B89E-3A022998A9FC}" type="pres">
      <dgm:prSet presAssocID="{A17130DF-554A-4D3A-8C9B-C001BDD3212F}" presName="sibTrans" presStyleCnt="0"/>
      <dgm:spPr/>
    </dgm:pt>
    <dgm:pt modelId="{21ED4808-CDCA-425D-AEEF-9270CD2D7A59}" type="pres">
      <dgm:prSet presAssocID="{936C04C2-B6C9-4F05-8B30-DC7F861DF125}" presName="compNode" presStyleCnt="0"/>
      <dgm:spPr/>
    </dgm:pt>
    <dgm:pt modelId="{52D72256-9A46-4B6A-84EE-A51027E0B2D5}" type="pres">
      <dgm:prSet presAssocID="{936C04C2-B6C9-4F05-8B30-DC7F861DF125}" presName="bgRect" presStyleLbl="bgShp" presStyleIdx="3" presStyleCnt="4"/>
      <dgm:spPr/>
    </dgm:pt>
    <dgm:pt modelId="{68A5EEA2-0008-4032-932F-29F830D56307}" type="pres">
      <dgm:prSet presAssocID="{936C04C2-B6C9-4F05-8B30-DC7F861DF125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owchart"/>
        </a:ext>
      </dgm:extLst>
    </dgm:pt>
    <dgm:pt modelId="{AEA67783-9601-447B-8B0D-EC878C4FBDF7}" type="pres">
      <dgm:prSet presAssocID="{936C04C2-B6C9-4F05-8B30-DC7F861DF125}" presName="spaceRect" presStyleCnt="0"/>
      <dgm:spPr/>
    </dgm:pt>
    <dgm:pt modelId="{9E725BFA-797E-4E9F-B87A-33477FAA6D3E}" type="pres">
      <dgm:prSet presAssocID="{936C04C2-B6C9-4F05-8B30-DC7F861DF125}" presName="parTx" presStyleLbl="revTx" presStyleIdx="4" presStyleCnt="6">
        <dgm:presLayoutVars>
          <dgm:chMax val="0"/>
          <dgm:chPref val="0"/>
        </dgm:presLayoutVars>
      </dgm:prSet>
      <dgm:spPr/>
    </dgm:pt>
    <dgm:pt modelId="{A5D7E414-6FF8-428E-8E15-6EC6BC9FA3D8}" type="pres">
      <dgm:prSet presAssocID="{936C04C2-B6C9-4F05-8B30-DC7F861DF125}" presName="desTx" presStyleLbl="revTx" presStyleIdx="5" presStyleCnt="6">
        <dgm:presLayoutVars/>
      </dgm:prSet>
      <dgm:spPr/>
    </dgm:pt>
  </dgm:ptLst>
  <dgm:cxnLst>
    <dgm:cxn modelId="{C6A19D1B-574C-4B74-B2BA-EB9D10107CAE}" srcId="{FBE0146C-38B3-4C3D-A566-95233815BA60}" destId="{936C04C2-B6C9-4F05-8B30-DC7F861DF125}" srcOrd="3" destOrd="0" parTransId="{E1968560-4577-40DE-BE37-DF42D598C172}" sibTransId="{23AC7730-B0A5-445D-B0A3-A72796EE8AAF}"/>
    <dgm:cxn modelId="{561BFF5C-1490-4490-9B44-F4ED9B8DB147}" type="presOf" srcId="{1EAD2130-3E56-43D8-A747-BD6DC6EDEEF1}" destId="{C23FDA35-F7BE-4B82-BBC3-1705CE52863D}" srcOrd="0" destOrd="0" presId="urn:microsoft.com/office/officeart/2018/2/layout/IconVerticalSolidList"/>
    <dgm:cxn modelId="{520AC560-26EA-47D6-83EE-6139DE5FB2DC}" srcId="{FBE0146C-38B3-4C3D-A566-95233815BA60}" destId="{87A25362-EA55-4539-A9FB-192C66D0677D}" srcOrd="1" destOrd="0" parTransId="{34A3B102-8A62-4039-B2E9-83A3AEF24A97}" sibTransId="{FAE5C830-548E-430C-86F4-AAE17994FB09}"/>
    <dgm:cxn modelId="{C3881B43-B7AA-4CA9-9013-720EC3B35176}" srcId="{FBE0146C-38B3-4C3D-A566-95233815BA60}" destId="{1EAD2130-3E56-43D8-A747-BD6DC6EDEEF1}" srcOrd="0" destOrd="0" parTransId="{2C211689-D633-454F-82FB-0CEE0EC8A97F}" sibTransId="{8E74BF19-35CD-4CF6-B9B3-4537F5FDC8F7}"/>
    <dgm:cxn modelId="{D102E146-8A9F-4348-BB2C-408B772A132E}" type="presOf" srcId="{A71DF047-2F4D-4345-AF35-2D3204ACD677}" destId="{A5D7E414-6FF8-428E-8E15-6EC6BC9FA3D8}" srcOrd="0" destOrd="1" presId="urn:microsoft.com/office/officeart/2018/2/layout/IconVerticalSolidList"/>
    <dgm:cxn modelId="{8588FD53-DAF0-4377-8120-EDA71620F7AD}" type="presOf" srcId="{AA20E26A-0189-4DD3-A34A-53560C993A9B}" destId="{EF0BCF64-EF06-40A4-9F02-4B60BE1B5946}" srcOrd="0" destOrd="0" presId="urn:microsoft.com/office/officeart/2018/2/layout/IconVerticalSolidList"/>
    <dgm:cxn modelId="{77A95E8A-CE05-4677-A181-599145E821A2}" srcId="{936C04C2-B6C9-4F05-8B30-DC7F861DF125}" destId="{85823FC1-87CD-43C0-A6DB-109539608A88}" srcOrd="0" destOrd="0" parTransId="{6D2E4010-9F40-459D-918C-0B5177FEB46B}" sibTransId="{FF607025-2010-47FA-ABB3-17AD2633E586}"/>
    <dgm:cxn modelId="{8F50CA9E-31DE-4A39-ABEB-40FA0D504012}" srcId="{FBE0146C-38B3-4C3D-A566-95233815BA60}" destId="{029419B5-C424-4730-A1D6-5C9C4185116A}" srcOrd="2" destOrd="0" parTransId="{D2C5388B-4E96-4DF4-898F-931D70AAC4D9}" sibTransId="{A17130DF-554A-4D3A-8C9B-C001BDD3212F}"/>
    <dgm:cxn modelId="{152ADA9F-340A-404F-B238-C70DF7388E95}" srcId="{029419B5-C424-4730-A1D6-5C9C4185116A}" destId="{AA20E26A-0189-4DD3-A34A-53560C993A9B}" srcOrd="0" destOrd="0" parTransId="{0754CE5A-7DBE-4FD8-97A6-BDAB66FEE882}" sibTransId="{C54014D6-2EA7-4BA8-975F-8E6BBFE16758}"/>
    <dgm:cxn modelId="{399CC3A5-0FCD-4CC9-A341-EFFDEB2445C8}" type="presOf" srcId="{02342FB6-7AE4-4CFD-ABF7-5B5E5D5E48A3}" destId="{EF0BCF64-EF06-40A4-9F02-4B60BE1B5946}" srcOrd="0" destOrd="1" presId="urn:microsoft.com/office/officeart/2018/2/layout/IconVerticalSolidList"/>
    <dgm:cxn modelId="{CB0B09A7-EDDA-4A45-A9B4-DADAE9E86800}" type="presOf" srcId="{936C04C2-B6C9-4F05-8B30-DC7F861DF125}" destId="{9E725BFA-797E-4E9F-B87A-33477FAA6D3E}" srcOrd="0" destOrd="0" presId="urn:microsoft.com/office/officeart/2018/2/layout/IconVerticalSolidList"/>
    <dgm:cxn modelId="{F43FC5B0-32D5-45D9-B201-E0653126149E}" srcId="{936C04C2-B6C9-4F05-8B30-DC7F861DF125}" destId="{A71DF047-2F4D-4345-AF35-2D3204ACD677}" srcOrd="1" destOrd="0" parTransId="{A90632AE-7852-45CB-902B-6A0702469E33}" sibTransId="{916EA3A6-D888-4D38-BB06-7F4B20A0420A}"/>
    <dgm:cxn modelId="{3FDF89BB-038C-43DA-981D-5B0A6C8FED69}" type="presOf" srcId="{FBE0146C-38B3-4C3D-A566-95233815BA60}" destId="{6D27B928-04DB-4B95-AE5E-2B88E311D32F}" srcOrd="0" destOrd="0" presId="urn:microsoft.com/office/officeart/2018/2/layout/IconVerticalSolidList"/>
    <dgm:cxn modelId="{3D770FCA-D9F4-4FBB-BA5F-8CA88B08EA38}" type="presOf" srcId="{85823FC1-87CD-43C0-A6DB-109539608A88}" destId="{A5D7E414-6FF8-428E-8E15-6EC6BC9FA3D8}" srcOrd="0" destOrd="0" presId="urn:microsoft.com/office/officeart/2018/2/layout/IconVerticalSolidList"/>
    <dgm:cxn modelId="{016EF0CC-51BB-47BA-A9D4-C490B475B1EC}" srcId="{029419B5-C424-4730-A1D6-5C9C4185116A}" destId="{02342FB6-7AE4-4CFD-ABF7-5B5E5D5E48A3}" srcOrd="1" destOrd="0" parTransId="{296E68E0-0197-4D3C-B320-75C6DC1E6AD1}" sibTransId="{07101E27-6691-4CF4-9573-FDEA1036BD63}"/>
    <dgm:cxn modelId="{4E8FDAD9-5D76-4E67-965B-0C50EF1631CF}" type="presOf" srcId="{029419B5-C424-4730-A1D6-5C9C4185116A}" destId="{2A9BA6E1-F42E-4672-AE36-35D0C3B9AF5D}" srcOrd="0" destOrd="0" presId="urn:microsoft.com/office/officeart/2018/2/layout/IconVerticalSolidList"/>
    <dgm:cxn modelId="{DFF277F1-229E-4D66-9AEA-C2252CABB04C}" type="presOf" srcId="{87A25362-EA55-4539-A9FB-192C66D0677D}" destId="{F060C1ED-59C6-42AE-AA03-76CF133FAB2E}" srcOrd="0" destOrd="0" presId="urn:microsoft.com/office/officeart/2018/2/layout/IconVerticalSolidList"/>
    <dgm:cxn modelId="{43B25595-6A6E-46F2-82DC-9D681776598D}" type="presParOf" srcId="{6D27B928-04DB-4B95-AE5E-2B88E311D32F}" destId="{D8F604FF-5040-481E-AD2E-ADFCB0A18D82}" srcOrd="0" destOrd="0" presId="urn:microsoft.com/office/officeart/2018/2/layout/IconVerticalSolidList"/>
    <dgm:cxn modelId="{6A5FE965-0C25-41CE-A372-CD25799F4402}" type="presParOf" srcId="{D8F604FF-5040-481E-AD2E-ADFCB0A18D82}" destId="{203BA70D-A503-4D59-84A8-4247900C5A51}" srcOrd="0" destOrd="0" presId="urn:microsoft.com/office/officeart/2018/2/layout/IconVerticalSolidList"/>
    <dgm:cxn modelId="{99B5E929-A5AF-4C6C-97F5-AED010F3C32A}" type="presParOf" srcId="{D8F604FF-5040-481E-AD2E-ADFCB0A18D82}" destId="{1C34C2F7-3381-4F0B-A289-5379A2321A21}" srcOrd="1" destOrd="0" presId="urn:microsoft.com/office/officeart/2018/2/layout/IconVerticalSolidList"/>
    <dgm:cxn modelId="{E80E246E-DFA2-492E-B6F9-D0DF003D0791}" type="presParOf" srcId="{D8F604FF-5040-481E-AD2E-ADFCB0A18D82}" destId="{872DF9E4-2163-46C7-91EC-3E575A33BB02}" srcOrd="2" destOrd="0" presId="urn:microsoft.com/office/officeart/2018/2/layout/IconVerticalSolidList"/>
    <dgm:cxn modelId="{594AC522-C63C-4F4B-AEA6-0F7088E65B7C}" type="presParOf" srcId="{D8F604FF-5040-481E-AD2E-ADFCB0A18D82}" destId="{C23FDA35-F7BE-4B82-BBC3-1705CE52863D}" srcOrd="3" destOrd="0" presId="urn:microsoft.com/office/officeart/2018/2/layout/IconVerticalSolidList"/>
    <dgm:cxn modelId="{3EAD05BA-B0C8-4371-A3AA-0DF4A3C2BBE9}" type="presParOf" srcId="{6D27B928-04DB-4B95-AE5E-2B88E311D32F}" destId="{6E759029-ECBD-41F2-912F-D897B40D2247}" srcOrd="1" destOrd="0" presId="urn:microsoft.com/office/officeart/2018/2/layout/IconVerticalSolidList"/>
    <dgm:cxn modelId="{934C6A5C-86A0-436E-B6AA-9C0423A1B9C4}" type="presParOf" srcId="{6D27B928-04DB-4B95-AE5E-2B88E311D32F}" destId="{46CEB653-173F-4A58-8EA2-F54439D52B0F}" srcOrd="2" destOrd="0" presId="urn:microsoft.com/office/officeart/2018/2/layout/IconVerticalSolidList"/>
    <dgm:cxn modelId="{8F9E00A2-CA80-4767-A528-64EF5C5A6B24}" type="presParOf" srcId="{46CEB653-173F-4A58-8EA2-F54439D52B0F}" destId="{AC13FBEA-5EB7-4D9C-8CAC-068B8F13BC30}" srcOrd="0" destOrd="0" presId="urn:microsoft.com/office/officeart/2018/2/layout/IconVerticalSolidList"/>
    <dgm:cxn modelId="{8E72EDB2-DAE3-40BC-A711-026739D2129D}" type="presParOf" srcId="{46CEB653-173F-4A58-8EA2-F54439D52B0F}" destId="{57FA3801-C3B3-419E-BC95-CC9CFF2B6613}" srcOrd="1" destOrd="0" presId="urn:microsoft.com/office/officeart/2018/2/layout/IconVerticalSolidList"/>
    <dgm:cxn modelId="{1D27E879-31EE-4242-A25C-457341ED08FB}" type="presParOf" srcId="{46CEB653-173F-4A58-8EA2-F54439D52B0F}" destId="{74B9D663-4BD2-4C4D-8C3C-C1D69E600F4F}" srcOrd="2" destOrd="0" presId="urn:microsoft.com/office/officeart/2018/2/layout/IconVerticalSolidList"/>
    <dgm:cxn modelId="{9E6C30A6-253C-4718-9876-EFB50F00F6BF}" type="presParOf" srcId="{46CEB653-173F-4A58-8EA2-F54439D52B0F}" destId="{F060C1ED-59C6-42AE-AA03-76CF133FAB2E}" srcOrd="3" destOrd="0" presId="urn:microsoft.com/office/officeart/2018/2/layout/IconVerticalSolidList"/>
    <dgm:cxn modelId="{35DC07CA-9222-4604-A94F-350D4D00CBC6}" type="presParOf" srcId="{6D27B928-04DB-4B95-AE5E-2B88E311D32F}" destId="{9D790087-FB21-4F1D-B389-C77493856008}" srcOrd="3" destOrd="0" presId="urn:microsoft.com/office/officeart/2018/2/layout/IconVerticalSolidList"/>
    <dgm:cxn modelId="{34C3F84B-342A-4308-B4C9-64D637F50101}" type="presParOf" srcId="{6D27B928-04DB-4B95-AE5E-2B88E311D32F}" destId="{E9A20D20-1872-4425-A459-703A8CA4A7D7}" srcOrd="4" destOrd="0" presId="urn:microsoft.com/office/officeart/2018/2/layout/IconVerticalSolidList"/>
    <dgm:cxn modelId="{E7368F67-E074-46EC-A7B5-58B09F256085}" type="presParOf" srcId="{E9A20D20-1872-4425-A459-703A8CA4A7D7}" destId="{174D408E-CC39-4342-8290-44F885602EFC}" srcOrd="0" destOrd="0" presId="urn:microsoft.com/office/officeart/2018/2/layout/IconVerticalSolidList"/>
    <dgm:cxn modelId="{45FAF66D-0544-46E6-979D-388A0A2F609E}" type="presParOf" srcId="{E9A20D20-1872-4425-A459-703A8CA4A7D7}" destId="{A922F1E0-1E6D-4D37-B5B1-CCDF28103BED}" srcOrd="1" destOrd="0" presId="urn:microsoft.com/office/officeart/2018/2/layout/IconVerticalSolidList"/>
    <dgm:cxn modelId="{6DA6759E-C7E8-4326-AC38-AFB9E4B8E686}" type="presParOf" srcId="{E9A20D20-1872-4425-A459-703A8CA4A7D7}" destId="{41B3AF12-B445-4580-A074-82937983BE8E}" srcOrd="2" destOrd="0" presId="urn:microsoft.com/office/officeart/2018/2/layout/IconVerticalSolidList"/>
    <dgm:cxn modelId="{245ADC80-167C-4C93-8F63-DB343A783347}" type="presParOf" srcId="{E9A20D20-1872-4425-A459-703A8CA4A7D7}" destId="{2A9BA6E1-F42E-4672-AE36-35D0C3B9AF5D}" srcOrd="3" destOrd="0" presId="urn:microsoft.com/office/officeart/2018/2/layout/IconVerticalSolidList"/>
    <dgm:cxn modelId="{7FE4DD4B-F2A8-4A3E-9D4D-984ED87D1493}" type="presParOf" srcId="{E9A20D20-1872-4425-A459-703A8CA4A7D7}" destId="{EF0BCF64-EF06-40A4-9F02-4B60BE1B5946}" srcOrd="4" destOrd="0" presId="urn:microsoft.com/office/officeart/2018/2/layout/IconVerticalSolidList"/>
    <dgm:cxn modelId="{1B0805DB-6060-4A2E-90D7-B5A9055C6A49}" type="presParOf" srcId="{6D27B928-04DB-4B95-AE5E-2B88E311D32F}" destId="{699A0038-AFCE-4BDA-B89E-3A022998A9FC}" srcOrd="5" destOrd="0" presId="urn:microsoft.com/office/officeart/2018/2/layout/IconVerticalSolidList"/>
    <dgm:cxn modelId="{D7CB222F-66D3-4AAC-BE58-82601626B087}" type="presParOf" srcId="{6D27B928-04DB-4B95-AE5E-2B88E311D32F}" destId="{21ED4808-CDCA-425D-AEEF-9270CD2D7A59}" srcOrd="6" destOrd="0" presId="urn:microsoft.com/office/officeart/2018/2/layout/IconVerticalSolidList"/>
    <dgm:cxn modelId="{78054296-B5B7-4EC4-86A1-4164AE3C9AED}" type="presParOf" srcId="{21ED4808-CDCA-425D-AEEF-9270CD2D7A59}" destId="{52D72256-9A46-4B6A-84EE-A51027E0B2D5}" srcOrd="0" destOrd="0" presId="urn:microsoft.com/office/officeart/2018/2/layout/IconVerticalSolidList"/>
    <dgm:cxn modelId="{8EFE88EE-230C-4F47-886C-799723EE8C0E}" type="presParOf" srcId="{21ED4808-CDCA-425D-AEEF-9270CD2D7A59}" destId="{68A5EEA2-0008-4032-932F-29F830D56307}" srcOrd="1" destOrd="0" presId="urn:microsoft.com/office/officeart/2018/2/layout/IconVerticalSolidList"/>
    <dgm:cxn modelId="{8507B115-1801-43D8-9A08-7960CDDF57A8}" type="presParOf" srcId="{21ED4808-CDCA-425D-AEEF-9270CD2D7A59}" destId="{AEA67783-9601-447B-8B0D-EC878C4FBDF7}" srcOrd="2" destOrd="0" presId="urn:microsoft.com/office/officeart/2018/2/layout/IconVerticalSolidList"/>
    <dgm:cxn modelId="{3B3F2115-CDA0-477A-B8B5-AA674656956C}" type="presParOf" srcId="{21ED4808-CDCA-425D-AEEF-9270CD2D7A59}" destId="{9E725BFA-797E-4E9F-B87A-33477FAA6D3E}" srcOrd="3" destOrd="0" presId="urn:microsoft.com/office/officeart/2018/2/layout/IconVerticalSolidList"/>
    <dgm:cxn modelId="{636D3793-2A49-4400-9AC2-F6BBDE968C62}" type="presParOf" srcId="{21ED4808-CDCA-425D-AEEF-9270CD2D7A59}" destId="{A5D7E414-6FF8-428E-8E15-6EC6BC9FA3D8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C4719A83-0395-4D8D-8390-E1B711305E07}" type="doc">
      <dgm:prSet loTypeId="urn:microsoft.com/office/officeart/2005/8/layout/list1" loCatId="list" qsTypeId="urn:microsoft.com/office/officeart/2005/8/quickstyle/simple1" qsCatId="simple" csTypeId="urn:microsoft.com/office/officeart/2005/8/colors/accent4_2" csCatId="accent4"/>
      <dgm:spPr/>
      <dgm:t>
        <a:bodyPr/>
        <a:lstStyle/>
        <a:p>
          <a:endParaRPr lang="en-US"/>
        </a:p>
      </dgm:t>
    </dgm:pt>
    <dgm:pt modelId="{BDCDCB00-7CAE-493C-B698-482E63C4AC73}">
      <dgm:prSet/>
      <dgm:spPr/>
      <dgm:t>
        <a:bodyPr/>
        <a:lstStyle/>
        <a:p>
          <a:r>
            <a:rPr lang="en-US" b="0" i="0" dirty="0" err="1">
              <a:solidFill>
                <a:schemeClr val="bg1"/>
              </a:solidFill>
              <a:hlinkClick xmlns:r="http://schemas.openxmlformats.org/officeDocument/2006/relationships" r:id="rId1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GantChartPurpleAir</a:t>
          </a:r>
          <a:endParaRPr lang="en-US" dirty="0">
            <a:solidFill>
              <a:schemeClr val="bg1"/>
            </a:solidFill>
          </a:endParaRPr>
        </a:p>
      </dgm:t>
    </dgm:pt>
    <dgm:pt modelId="{E5C07005-447C-4253-9448-425AF46081AD}" type="parTrans" cxnId="{2E840081-6672-42E7-AB76-FFE54EF0D270}">
      <dgm:prSet/>
      <dgm:spPr/>
      <dgm:t>
        <a:bodyPr/>
        <a:lstStyle/>
        <a:p>
          <a:endParaRPr lang="en-US"/>
        </a:p>
      </dgm:t>
    </dgm:pt>
    <dgm:pt modelId="{2809A75D-2C50-4354-9FFE-507A9B313F20}" type="sibTrans" cxnId="{2E840081-6672-42E7-AB76-FFE54EF0D270}">
      <dgm:prSet/>
      <dgm:spPr/>
      <dgm:t>
        <a:bodyPr/>
        <a:lstStyle/>
        <a:p>
          <a:endParaRPr lang="en-US"/>
        </a:p>
      </dgm:t>
    </dgm:pt>
    <dgm:pt modelId="{E6908392-F277-49F6-AA81-BE5897BC8580}">
      <dgm:prSet/>
      <dgm:spPr/>
      <dgm:t>
        <a:bodyPr/>
        <a:lstStyle/>
        <a:p>
          <a:r>
            <a:rPr lang="en-US" b="0" i="0"/>
            <a:t>Estimated Time Frame (Start to Finish)</a:t>
          </a:r>
          <a:endParaRPr lang="en-US"/>
        </a:p>
      </dgm:t>
    </dgm:pt>
    <dgm:pt modelId="{57AA514A-5EE5-4E55-975F-96179397946A}" type="parTrans" cxnId="{08F6CF64-CEEE-4574-A63A-C22FB0D5F95A}">
      <dgm:prSet/>
      <dgm:spPr/>
      <dgm:t>
        <a:bodyPr/>
        <a:lstStyle/>
        <a:p>
          <a:endParaRPr lang="en-US"/>
        </a:p>
      </dgm:t>
    </dgm:pt>
    <dgm:pt modelId="{8EF4FEF0-05C0-4633-90CD-36D93F0D718C}" type="sibTrans" cxnId="{08F6CF64-CEEE-4574-A63A-C22FB0D5F95A}">
      <dgm:prSet/>
      <dgm:spPr/>
      <dgm:t>
        <a:bodyPr/>
        <a:lstStyle/>
        <a:p>
          <a:endParaRPr lang="en-US"/>
        </a:p>
      </dgm:t>
    </dgm:pt>
    <dgm:pt modelId="{CFAF2449-6CC8-4F9D-AC7C-D97785785C74}">
      <dgm:prSet/>
      <dgm:spPr/>
      <dgm:t>
        <a:bodyPr/>
        <a:lstStyle/>
        <a:p>
          <a:r>
            <a:rPr lang="en-US" b="0" i="0"/>
            <a:t>40 Weeks (excluding holidays)</a:t>
          </a:r>
          <a:endParaRPr lang="en-US"/>
        </a:p>
      </dgm:t>
    </dgm:pt>
    <dgm:pt modelId="{34F265E4-5ADF-4A4B-807E-81C369C11A3A}" type="parTrans" cxnId="{1ABC6AEC-E940-47BE-822F-8000E9821080}">
      <dgm:prSet/>
      <dgm:spPr/>
      <dgm:t>
        <a:bodyPr/>
        <a:lstStyle/>
        <a:p>
          <a:endParaRPr lang="en-US"/>
        </a:p>
      </dgm:t>
    </dgm:pt>
    <dgm:pt modelId="{85262D8D-7350-4890-B5F3-8AD616ED8EF6}" type="sibTrans" cxnId="{1ABC6AEC-E940-47BE-822F-8000E9821080}">
      <dgm:prSet/>
      <dgm:spPr/>
      <dgm:t>
        <a:bodyPr/>
        <a:lstStyle/>
        <a:p>
          <a:endParaRPr lang="en-US"/>
        </a:p>
      </dgm:t>
    </dgm:pt>
    <dgm:pt modelId="{06C9CA6F-8C90-4E18-9BCE-E855F25FD378}">
      <dgm:prSet/>
      <dgm:spPr/>
      <dgm:t>
        <a:bodyPr/>
        <a:lstStyle/>
        <a:p>
          <a:r>
            <a:rPr lang="en-US" b="0" i="0"/>
            <a:t>Approximately 1 year completetion</a:t>
          </a:r>
          <a:endParaRPr lang="en-US"/>
        </a:p>
      </dgm:t>
    </dgm:pt>
    <dgm:pt modelId="{88EF716F-68EE-40EE-834A-365A0C9C33BA}" type="parTrans" cxnId="{E2D62165-B934-4918-B033-7C1AB293642F}">
      <dgm:prSet/>
      <dgm:spPr/>
      <dgm:t>
        <a:bodyPr/>
        <a:lstStyle/>
        <a:p>
          <a:endParaRPr lang="en-US"/>
        </a:p>
      </dgm:t>
    </dgm:pt>
    <dgm:pt modelId="{97C0C989-D613-4A24-9E93-77D42BB57B04}" type="sibTrans" cxnId="{E2D62165-B934-4918-B033-7C1AB293642F}">
      <dgm:prSet/>
      <dgm:spPr/>
      <dgm:t>
        <a:bodyPr/>
        <a:lstStyle/>
        <a:p>
          <a:endParaRPr lang="en-US"/>
        </a:p>
      </dgm:t>
    </dgm:pt>
    <dgm:pt modelId="{56F8716A-B708-47B3-B32D-81A338BA6225}">
      <dgm:prSet/>
      <dgm:spPr/>
      <dgm:t>
        <a:bodyPr/>
        <a:lstStyle/>
        <a:p>
          <a:r>
            <a:rPr lang="en-US" b="0" i="0"/>
            <a:t>Estimated Time Frame (Deliverable)</a:t>
          </a:r>
          <a:endParaRPr lang="en-US"/>
        </a:p>
      </dgm:t>
    </dgm:pt>
    <dgm:pt modelId="{8E4DEE96-3293-4F8E-955D-6A1BBD69E641}" type="parTrans" cxnId="{EE298642-6967-4556-85AA-11BEECBF60B8}">
      <dgm:prSet/>
      <dgm:spPr/>
      <dgm:t>
        <a:bodyPr/>
        <a:lstStyle/>
        <a:p>
          <a:endParaRPr lang="en-US"/>
        </a:p>
      </dgm:t>
    </dgm:pt>
    <dgm:pt modelId="{961D16CA-0BCE-4946-9B3E-26146A6481A8}" type="sibTrans" cxnId="{EE298642-6967-4556-85AA-11BEECBF60B8}">
      <dgm:prSet/>
      <dgm:spPr/>
      <dgm:t>
        <a:bodyPr/>
        <a:lstStyle/>
        <a:p>
          <a:endParaRPr lang="en-US"/>
        </a:p>
      </dgm:t>
    </dgm:pt>
    <dgm:pt modelId="{47FEB21E-6F71-4043-B418-293B89D1A8FB}">
      <dgm:prSet/>
      <dgm:spPr/>
      <dgm:t>
        <a:bodyPr/>
        <a:lstStyle/>
        <a:p>
          <a:r>
            <a:rPr lang="en-US" b="0" i="0"/>
            <a:t>11 Weeks (Around end time of Internship August 25)</a:t>
          </a:r>
          <a:endParaRPr lang="en-US"/>
        </a:p>
      </dgm:t>
    </dgm:pt>
    <dgm:pt modelId="{A89FBF35-BF31-4879-95F7-5D7CB7F21C19}" type="parTrans" cxnId="{C31CD2C6-E246-42EC-B885-260139D15480}">
      <dgm:prSet/>
      <dgm:spPr/>
      <dgm:t>
        <a:bodyPr/>
        <a:lstStyle/>
        <a:p>
          <a:endParaRPr lang="en-US"/>
        </a:p>
      </dgm:t>
    </dgm:pt>
    <dgm:pt modelId="{FF9592FF-FBC0-45C2-A328-C37AC0E4E5BC}" type="sibTrans" cxnId="{C31CD2C6-E246-42EC-B885-260139D15480}">
      <dgm:prSet/>
      <dgm:spPr/>
      <dgm:t>
        <a:bodyPr/>
        <a:lstStyle/>
        <a:p>
          <a:endParaRPr lang="en-US"/>
        </a:p>
      </dgm:t>
    </dgm:pt>
    <dgm:pt modelId="{E5CAF70B-370F-4999-9CCA-BC6A4572A64F}">
      <dgm:prSet/>
      <dgm:spPr/>
      <dgm:t>
        <a:bodyPr/>
        <a:lstStyle/>
        <a:p>
          <a:r>
            <a:rPr lang="en-US" b="0" i="0"/>
            <a:t>Baring any setbacks/progressions</a:t>
          </a:r>
          <a:endParaRPr lang="en-US"/>
        </a:p>
      </dgm:t>
    </dgm:pt>
    <dgm:pt modelId="{EBB0B029-7914-49D6-8C4C-287C506E272C}" type="parTrans" cxnId="{1DB13D92-6BEF-4FEC-93DC-74DB5898DE1B}">
      <dgm:prSet/>
      <dgm:spPr/>
      <dgm:t>
        <a:bodyPr/>
        <a:lstStyle/>
        <a:p>
          <a:endParaRPr lang="en-US"/>
        </a:p>
      </dgm:t>
    </dgm:pt>
    <dgm:pt modelId="{B70A6662-99C4-4B59-A3DD-49E73E5929FF}" type="sibTrans" cxnId="{1DB13D92-6BEF-4FEC-93DC-74DB5898DE1B}">
      <dgm:prSet/>
      <dgm:spPr/>
      <dgm:t>
        <a:bodyPr/>
        <a:lstStyle/>
        <a:p>
          <a:endParaRPr lang="en-US"/>
        </a:p>
      </dgm:t>
    </dgm:pt>
    <dgm:pt modelId="{0D92E29C-C033-49CF-BE05-669250EB9C39}" type="pres">
      <dgm:prSet presAssocID="{C4719A83-0395-4D8D-8390-E1B711305E07}" presName="linear" presStyleCnt="0">
        <dgm:presLayoutVars>
          <dgm:dir/>
          <dgm:animLvl val="lvl"/>
          <dgm:resizeHandles val="exact"/>
        </dgm:presLayoutVars>
      </dgm:prSet>
      <dgm:spPr/>
    </dgm:pt>
    <dgm:pt modelId="{E7AA4771-C0E4-430B-A6BD-F18A62B23E5C}" type="pres">
      <dgm:prSet presAssocID="{BDCDCB00-7CAE-493C-B698-482E63C4AC73}" presName="parentLin" presStyleCnt="0"/>
      <dgm:spPr/>
    </dgm:pt>
    <dgm:pt modelId="{B1AD2205-FDDA-4341-B6E8-B36E1216A6E0}" type="pres">
      <dgm:prSet presAssocID="{BDCDCB00-7CAE-493C-B698-482E63C4AC73}" presName="parentLeftMargin" presStyleLbl="node1" presStyleIdx="0" presStyleCnt="3"/>
      <dgm:spPr/>
    </dgm:pt>
    <dgm:pt modelId="{6186985F-F95A-4862-83DD-11896E7DF839}" type="pres">
      <dgm:prSet presAssocID="{BDCDCB00-7CAE-493C-B698-482E63C4AC73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2CE07D58-7F81-4F4F-B066-FAFF0620E4F6}" type="pres">
      <dgm:prSet presAssocID="{BDCDCB00-7CAE-493C-B698-482E63C4AC73}" presName="negativeSpace" presStyleCnt="0"/>
      <dgm:spPr/>
    </dgm:pt>
    <dgm:pt modelId="{CC455254-6DFA-43A1-AAB2-729436F6D0DA}" type="pres">
      <dgm:prSet presAssocID="{BDCDCB00-7CAE-493C-B698-482E63C4AC73}" presName="childText" presStyleLbl="conFgAcc1" presStyleIdx="0" presStyleCnt="3">
        <dgm:presLayoutVars>
          <dgm:bulletEnabled val="1"/>
        </dgm:presLayoutVars>
      </dgm:prSet>
      <dgm:spPr/>
    </dgm:pt>
    <dgm:pt modelId="{AEDFFDD2-C795-4D5B-8013-2B1BF1137BCD}" type="pres">
      <dgm:prSet presAssocID="{2809A75D-2C50-4354-9FFE-507A9B313F20}" presName="spaceBetweenRectangles" presStyleCnt="0"/>
      <dgm:spPr/>
    </dgm:pt>
    <dgm:pt modelId="{D3A00BF8-4F8D-41C0-92DE-2A8A24C5DB13}" type="pres">
      <dgm:prSet presAssocID="{E6908392-F277-49F6-AA81-BE5897BC8580}" presName="parentLin" presStyleCnt="0"/>
      <dgm:spPr/>
    </dgm:pt>
    <dgm:pt modelId="{79C9BCB0-DB3D-4231-B49B-EA6DE0CB1632}" type="pres">
      <dgm:prSet presAssocID="{E6908392-F277-49F6-AA81-BE5897BC8580}" presName="parentLeftMargin" presStyleLbl="node1" presStyleIdx="0" presStyleCnt="3"/>
      <dgm:spPr/>
    </dgm:pt>
    <dgm:pt modelId="{FA9483B1-664F-46C9-AD78-6C73A90ACC06}" type="pres">
      <dgm:prSet presAssocID="{E6908392-F277-49F6-AA81-BE5897BC8580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95976BF9-316A-4286-B15A-B63D326C28BB}" type="pres">
      <dgm:prSet presAssocID="{E6908392-F277-49F6-AA81-BE5897BC8580}" presName="negativeSpace" presStyleCnt="0"/>
      <dgm:spPr/>
    </dgm:pt>
    <dgm:pt modelId="{D8B885A9-9984-47CD-9530-9D4B14B08437}" type="pres">
      <dgm:prSet presAssocID="{E6908392-F277-49F6-AA81-BE5897BC8580}" presName="childText" presStyleLbl="conFgAcc1" presStyleIdx="1" presStyleCnt="3">
        <dgm:presLayoutVars>
          <dgm:bulletEnabled val="1"/>
        </dgm:presLayoutVars>
      </dgm:prSet>
      <dgm:spPr/>
    </dgm:pt>
    <dgm:pt modelId="{DD466E43-D6C4-4D54-8426-FE1C1C68C8F1}" type="pres">
      <dgm:prSet presAssocID="{8EF4FEF0-05C0-4633-90CD-36D93F0D718C}" presName="spaceBetweenRectangles" presStyleCnt="0"/>
      <dgm:spPr/>
    </dgm:pt>
    <dgm:pt modelId="{4F8211B4-EF2D-4536-86E4-BA186E0B8AA0}" type="pres">
      <dgm:prSet presAssocID="{56F8716A-B708-47B3-B32D-81A338BA6225}" presName="parentLin" presStyleCnt="0"/>
      <dgm:spPr/>
    </dgm:pt>
    <dgm:pt modelId="{B2EE4D02-880F-4427-A272-AE52304DE5E9}" type="pres">
      <dgm:prSet presAssocID="{56F8716A-B708-47B3-B32D-81A338BA6225}" presName="parentLeftMargin" presStyleLbl="node1" presStyleIdx="1" presStyleCnt="3"/>
      <dgm:spPr/>
    </dgm:pt>
    <dgm:pt modelId="{DF86FC3D-B0B6-483F-A439-3434D5A7C285}" type="pres">
      <dgm:prSet presAssocID="{56F8716A-B708-47B3-B32D-81A338BA6225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2B0760CD-979D-49FB-B19D-0620AD1344E1}" type="pres">
      <dgm:prSet presAssocID="{56F8716A-B708-47B3-B32D-81A338BA6225}" presName="negativeSpace" presStyleCnt="0"/>
      <dgm:spPr/>
    </dgm:pt>
    <dgm:pt modelId="{D50296B9-173B-4E86-A511-F17CC521C3D4}" type="pres">
      <dgm:prSet presAssocID="{56F8716A-B708-47B3-B32D-81A338BA6225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AF5D9005-0B6B-4234-A134-CB9606A0B42A}" type="presOf" srcId="{06C9CA6F-8C90-4E18-9BCE-E855F25FD378}" destId="{D8B885A9-9984-47CD-9530-9D4B14B08437}" srcOrd="0" destOrd="1" presId="urn:microsoft.com/office/officeart/2005/8/layout/list1"/>
    <dgm:cxn modelId="{1AEECE15-BDCC-46D1-AA15-271D6199037E}" type="presOf" srcId="{BDCDCB00-7CAE-493C-B698-482E63C4AC73}" destId="{B1AD2205-FDDA-4341-B6E8-B36E1216A6E0}" srcOrd="0" destOrd="0" presId="urn:microsoft.com/office/officeart/2005/8/layout/list1"/>
    <dgm:cxn modelId="{DE759F16-1794-4C77-B610-6275D633EB28}" type="presOf" srcId="{C4719A83-0395-4D8D-8390-E1B711305E07}" destId="{0D92E29C-C033-49CF-BE05-669250EB9C39}" srcOrd="0" destOrd="0" presId="urn:microsoft.com/office/officeart/2005/8/layout/list1"/>
    <dgm:cxn modelId="{E49D6522-DEBD-4ECA-8BA9-BC9120311BA6}" type="presOf" srcId="{E5CAF70B-370F-4999-9CCA-BC6A4572A64F}" destId="{D50296B9-173B-4E86-A511-F17CC521C3D4}" srcOrd="0" destOrd="1" presId="urn:microsoft.com/office/officeart/2005/8/layout/list1"/>
    <dgm:cxn modelId="{DA5ED85B-6506-4115-9019-B9009A42A483}" type="presOf" srcId="{56F8716A-B708-47B3-B32D-81A338BA6225}" destId="{DF86FC3D-B0B6-483F-A439-3434D5A7C285}" srcOrd="1" destOrd="0" presId="urn:microsoft.com/office/officeart/2005/8/layout/list1"/>
    <dgm:cxn modelId="{3869A85F-8A0D-410B-8A9E-EC7F37AA1155}" type="presOf" srcId="{CFAF2449-6CC8-4F9D-AC7C-D97785785C74}" destId="{D8B885A9-9984-47CD-9530-9D4B14B08437}" srcOrd="0" destOrd="0" presId="urn:microsoft.com/office/officeart/2005/8/layout/list1"/>
    <dgm:cxn modelId="{EE298642-6967-4556-85AA-11BEECBF60B8}" srcId="{C4719A83-0395-4D8D-8390-E1B711305E07}" destId="{56F8716A-B708-47B3-B32D-81A338BA6225}" srcOrd="2" destOrd="0" parTransId="{8E4DEE96-3293-4F8E-955D-6A1BBD69E641}" sibTransId="{961D16CA-0BCE-4946-9B3E-26146A6481A8}"/>
    <dgm:cxn modelId="{08F6CF64-CEEE-4574-A63A-C22FB0D5F95A}" srcId="{C4719A83-0395-4D8D-8390-E1B711305E07}" destId="{E6908392-F277-49F6-AA81-BE5897BC8580}" srcOrd="1" destOrd="0" parTransId="{57AA514A-5EE5-4E55-975F-96179397946A}" sibTransId="{8EF4FEF0-05C0-4633-90CD-36D93F0D718C}"/>
    <dgm:cxn modelId="{E2D62165-B934-4918-B033-7C1AB293642F}" srcId="{E6908392-F277-49F6-AA81-BE5897BC8580}" destId="{06C9CA6F-8C90-4E18-9BCE-E855F25FD378}" srcOrd="1" destOrd="0" parTransId="{88EF716F-68EE-40EE-834A-365A0C9C33BA}" sibTransId="{97C0C989-D613-4A24-9E93-77D42BB57B04}"/>
    <dgm:cxn modelId="{5ABB434B-FDFE-412B-B660-DDC11D018BDB}" type="presOf" srcId="{E6908392-F277-49F6-AA81-BE5897BC8580}" destId="{79C9BCB0-DB3D-4231-B49B-EA6DE0CB1632}" srcOrd="0" destOrd="0" presId="urn:microsoft.com/office/officeart/2005/8/layout/list1"/>
    <dgm:cxn modelId="{2E840081-6672-42E7-AB76-FFE54EF0D270}" srcId="{C4719A83-0395-4D8D-8390-E1B711305E07}" destId="{BDCDCB00-7CAE-493C-B698-482E63C4AC73}" srcOrd="0" destOrd="0" parTransId="{E5C07005-447C-4253-9448-425AF46081AD}" sibTransId="{2809A75D-2C50-4354-9FFE-507A9B313F20}"/>
    <dgm:cxn modelId="{242DE286-DB4E-4FD7-A4B0-AFBCE873C545}" type="presOf" srcId="{56F8716A-B708-47B3-B32D-81A338BA6225}" destId="{B2EE4D02-880F-4427-A272-AE52304DE5E9}" srcOrd="0" destOrd="0" presId="urn:microsoft.com/office/officeart/2005/8/layout/list1"/>
    <dgm:cxn modelId="{1DB13D92-6BEF-4FEC-93DC-74DB5898DE1B}" srcId="{56F8716A-B708-47B3-B32D-81A338BA6225}" destId="{E5CAF70B-370F-4999-9CCA-BC6A4572A64F}" srcOrd="1" destOrd="0" parTransId="{EBB0B029-7914-49D6-8C4C-287C506E272C}" sibTransId="{B70A6662-99C4-4B59-A3DD-49E73E5929FF}"/>
    <dgm:cxn modelId="{A0018AB4-EEA8-4977-A2C7-36A886F110CA}" type="presOf" srcId="{BDCDCB00-7CAE-493C-B698-482E63C4AC73}" destId="{6186985F-F95A-4862-83DD-11896E7DF839}" srcOrd="1" destOrd="0" presId="urn:microsoft.com/office/officeart/2005/8/layout/list1"/>
    <dgm:cxn modelId="{3F4ADBBE-2EE8-42D7-97AF-2B4A6545417C}" type="presOf" srcId="{47FEB21E-6F71-4043-B418-293B89D1A8FB}" destId="{D50296B9-173B-4E86-A511-F17CC521C3D4}" srcOrd="0" destOrd="0" presId="urn:microsoft.com/office/officeart/2005/8/layout/list1"/>
    <dgm:cxn modelId="{C31CD2C6-E246-42EC-B885-260139D15480}" srcId="{56F8716A-B708-47B3-B32D-81A338BA6225}" destId="{47FEB21E-6F71-4043-B418-293B89D1A8FB}" srcOrd="0" destOrd="0" parTransId="{A89FBF35-BF31-4879-95F7-5D7CB7F21C19}" sibTransId="{FF9592FF-FBC0-45C2-A328-C37AC0E4E5BC}"/>
    <dgm:cxn modelId="{207C28E2-2C9A-43C9-A5D8-6B89BBD88F23}" type="presOf" srcId="{E6908392-F277-49F6-AA81-BE5897BC8580}" destId="{FA9483B1-664F-46C9-AD78-6C73A90ACC06}" srcOrd="1" destOrd="0" presId="urn:microsoft.com/office/officeart/2005/8/layout/list1"/>
    <dgm:cxn modelId="{1ABC6AEC-E940-47BE-822F-8000E9821080}" srcId="{E6908392-F277-49F6-AA81-BE5897BC8580}" destId="{CFAF2449-6CC8-4F9D-AC7C-D97785785C74}" srcOrd="0" destOrd="0" parTransId="{34F265E4-5ADF-4A4B-807E-81C369C11A3A}" sibTransId="{85262D8D-7350-4890-B5F3-8AD616ED8EF6}"/>
    <dgm:cxn modelId="{196FBC2C-0A76-492D-BF10-AFB9B04F2DDB}" type="presParOf" srcId="{0D92E29C-C033-49CF-BE05-669250EB9C39}" destId="{E7AA4771-C0E4-430B-A6BD-F18A62B23E5C}" srcOrd="0" destOrd="0" presId="urn:microsoft.com/office/officeart/2005/8/layout/list1"/>
    <dgm:cxn modelId="{85DCA5E8-6EA2-4524-A0AC-9BCDDB315AE1}" type="presParOf" srcId="{E7AA4771-C0E4-430B-A6BD-F18A62B23E5C}" destId="{B1AD2205-FDDA-4341-B6E8-B36E1216A6E0}" srcOrd="0" destOrd="0" presId="urn:microsoft.com/office/officeart/2005/8/layout/list1"/>
    <dgm:cxn modelId="{CC826FD5-3692-48B4-B84B-8EC77663E7E3}" type="presParOf" srcId="{E7AA4771-C0E4-430B-A6BD-F18A62B23E5C}" destId="{6186985F-F95A-4862-83DD-11896E7DF839}" srcOrd="1" destOrd="0" presId="urn:microsoft.com/office/officeart/2005/8/layout/list1"/>
    <dgm:cxn modelId="{612CDCD1-659B-4CA0-A50D-287D2CB29B00}" type="presParOf" srcId="{0D92E29C-C033-49CF-BE05-669250EB9C39}" destId="{2CE07D58-7F81-4F4F-B066-FAFF0620E4F6}" srcOrd="1" destOrd="0" presId="urn:microsoft.com/office/officeart/2005/8/layout/list1"/>
    <dgm:cxn modelId="{C8269C34-CEDE-4A5B-BCFD-0729704AFD94}" type="presParOf" srcId="{0D92E29C-C033-49CF-BE05-669250EB9C39}" destId="{CC455254-6DFA-43A1-AAB2-729436F6D0DA}" srcOrd="2" destOrd="0" presId="urn:microsoft.com/office/officeart/2005/8/layout/list1"/>
    <dgm:cxn modelId="{4F65D026-B3B5-4952-8348-F5047F02AA7D}" type="presParOf" srcId="{0D92E29C-C033-49CF-BE05-669250EB9C39}" destId="{AEDFFDD2-C795-4D5B-8013-2B1BF1137BCD}" srcOrd="3" destOrd="0" presId="urn:microsoft.com/office/officeart/2005/8/layout/list1"/>
    <dgm:cxn modelId="{0D2ECC9D-6B4A-4F30-885C-45B00E100857}" type="presParOf" srcId="{0D92E29C-C033-49CF-BE05-669250EB9C39}" destId="{D3A00BF8-4F8D-41C0-92DE-2A8A24C5DB13}" srcOrd="4" destOrd="0" presId="urn:microsoft.com/office/officeart/2005/8/layout/list1"/>
    <dgm:cxn modelId="{9FB0FC98-ED1B-44AC-AAFE-3101BCD94E72}" type="presParOf" srcId="{D3A00BF8-4F8D-41C0-92DE-2A8A24C5DB13}" destId="{79C9BCB0-DB3D-4231-B49B-EA6DE0CB1632}" srcOrd="0" destOrd="0" presId="urn:microsoft.com/office/officeart/2005/8/layout/list1"/>
    <dgm:cxn modelId="{234A63E7-1963-469D-9FB2-6C66F4F45C96}" type="presParOf" srcId="{D3A00BF8-4F8D-41C0-92DE-2A8A24C5DB13}" destId="{FA9483B1-664F-46C9-AD78-6C73A90ACC06}" srcOrd="1" destOrd="0" presId="urn:microsoft.com/office/officeart/2005/8/layout/list1"/>
    <dgm:cxn modelId="{26F88FF9-1B77-45B2-BE60-158C93F4408A}" type="presParOf" srcId="{0D92E29C-C033-49CF-BE05-669250EB9C39}" destId="{95976BF9-316A-4286-B15A-B63D326C28BB}" srcOrd="5" destOrd="0" presId="urn:microsoft.com/office/officeart/2005/8/layout/list1"/>
    <dgm:cxn modelId="{908DCAF9-C578-4576-B761-9F95E8C98DB6}" type="presParOf" srcId="{0D92E29C-C033-49CF-BE05-669250EB9C39}" destId="{D8B885A9-9984-47CD-9530-9D4B14B08437}" srcOrd="6" destOrd="0" presId="urn:microsoft.com/office/officeart/2005/8/layout/list1"/>
    <dgm:cxn modelId="{11CF5397-7635-4190-B2F1-357ACFD37C7D}" type="presParOf" srcId="{0D92E29C-C033-49CF-BE05-669250EB9C39}" destId="{DD466E43-D6C4-4D54-8426-FE1C1C68C8F1}" srcOrd="7" destOrd="0" presId="urn:microsoft.com/office/officeart/2005/8/layout/list1"/>
    <dgm:cxn modelId="{9D60B067-A132-424F-AD36-2328DBB5F8E7}" type="presParOf" srcId="{0D92E29C-C033-49CF-BE05-669250EB9C39}" destId="{4F8211B4-EF2D-4536-86E4-BA186E0B8AA0}" srcOrd="8" destOrd="0" presId="urn:microsoft.com/office/officeart/2005/8/layout/list1"/>
    <dgm:cxn modelId="{35610BBE-C56D-4B01-8020-3E40CDF9EC00}" type="presParOf" srcId="{4F8211B4-EF2D-4536-86E4-BA186E0B8AA0}" destId="{B2EE4D02-880F-4427-A272-AE52304DE5E9}" srcOrd="0" destOrd="0" presId="urn:microsoft.com/office/officeart/2005/8/layout/list1"/>
    <dgm:cxn modelId="{BE7F98B4-97A8-4851-9976-86F02086AD72}" type="presParOf" srcId="{4F8211B4-EF2D-4536-86E4-BA186E0B8AA0}" destId="{DF86FC3D-B0B6-483F-A439-3434D5A7C285}" srcOrd="1" destOrd="0" presId="urn:microsoft.com/office/officeart/2005/8/layout/list1"/>
    <dgm:cxn modelId="{FE34D497-DEFE-4988-92D4-135875D1B1CA}" type="presParOf" srcId="{0D92E29C-C033-49CF-BE05-669250EB9C39}" destId="{2B0760CD-979D-49FB-B19D-0620AD1344E1}" srcOrd="9" destOrd="0" presId="urn:microsoft.com/office/officeart/2005/8/layout/list1"/>
    <dgm:cxn modelId="{E7E0E944-BD4E-40AA-9DC2-DE8063478888}" type="presParOf" srcId="{0D92E29C-C033-49CF-BE05-669250EB9C39}" destId="{D50296B9-173B-4E86-A511-F17CC521C3D4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FA6F945-C55D-43D7-8236-12B29FB9D446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17393DA4-2F1D-42A8-A629-A4C1C2C7D399}">
      <dgm:prSet/>
      <dgm:spPr/>
      <dgm:t>
        <a:bodyPr/>
        <a:lstStyle/>
        <a:p>
          <a:r>
            <a:rPr lang="en-US" b="0" i="0"/>
            <a:t>Set a Reverify Date for Each Module in the Database</a:t>
          </a:r>
          <a:endParaRPr lang="en-US"/>
        </a:p>
      </dgm:t>
    </dgm:pt>
    <dgm:pt modelId="{90035DC5-7261-4929-840A-B6E5D4078A3F}" type="parTrans" cxnId="{3CE54C42-076E-4319-9756-1556D0475EEA}">
      <dgm:prSet/>
      <dgm:spPr/>
      <dgm:t>
        <a:bodyPr/>
        <a:lstStyle/>
        <a:p>
          <a:endParaRPr lang="en-US"/>
        </a:p>
      </dgm:t>
    </dgm:pt>
    <dgm:pt modelId="{465BF21F-B8A6-47C7-BC8F-6EFBA51C0969}" type="sibTrans" cxnId="{3CE54C42-076E-4319-9756-1556D0475EEA}">
      <dgm:prSet/>
      <dgm:spPr/>
      <dgm:t>
        <a:bodyPr/>
        <a:lstStyle/>
        <a:p>
          <a:endParaRPr lang="en-US"/>
        </a:p>
      </dgm:t>
    </dgm:pt>
    <dgm:pt modelId="{1EC7C968-3153-4616-8F4E-4EEE950711D6}">
      <dgm:prSet/>
      <dgm:spPr/>
      <dgm:t>
        <a:bodyPr/>
        <a:lstStyle/>
        <a:p>
          <a:r>
            <a:rPr lang="en-US" b="0" i="0"/>
            <a:t>When that Date Comes Stop Data Collection</a:t>
          </a:r>
          <a:endParaRPr lang="en-US"/>
        </a:p>
      </dgm:t>
    </dgm:pt>
    <dgm:pt modelId="{3A8A6E35-89AF-4276-8A88-7E751672D1EA}" type="parTrans" cxnId="{1506071C-E0F1-4D0D-A68F-79283BBCF177}">
      <dgm:prSet/>
      <dgm:spPr/>
      <dgm:t>
        <a:bodyPr/>
        <a:lstStyle/>
        <a:p>
          <a:endParaRPr lang="en-US"/>
        </a:p>
      </dgm:t>
    </dgm:pt>
    <dgm:pt modelId="{53E3CA92-ED38-4043-BB6C-FE9EB6D4B2F8}" type="sibTrans" cxnId="{1506071C-E0F1-4D0D-A68F-79283BBCF177}">
      <dgm:prSet/>
      <dgm:spPr/>
      <dgm:t>
        <a:bodyPr/>
        <a:lstStyle/>
        <a:p>
          <a:endParaRPr lang="en-US"/>
        </a:p>
      </dgm:t>
    </dgm:pt>
    <dgm:pt modelId="{FA69FCFF-51EE-46BC-856C-E82D0E847DC5}">
      <dgm:prSet/>
      <dgm:spPr/>
      <dgm:t>
        <a:bodyPr/>
        <a:lstStyle/>
        <a:p>
          <a:r>
            <a:rPr lang="en-US" b="0" i="0"/>
            <a:t>Wait for Human Override/Admin Okay</a:t>
          </a:r>
          <a:endParaRPr lang="en-US"/>
        </a:p>
      </dgm:t>
    </dgm:pt>
    <dgm:pt modelId="{DBEA145B-BAC8-40BC-9424-A396EAC656AB}" type="parTrans" cxnId="{43B9D93E-3117-43C5-AB3E-3964756C0CCE}">
      <dgm:prSet/>
      <dgm:spPr/>
      <dgm:t>
        <a:bodyPr/>
        <a:lstStyle/>
        <a:p>
          <a:endParaRPr lang="en-US"/>
        </a:p>
      </dgm:t>
    </dgm:pt>
    <dgm:pt modelId="{50EB75EB-1BDE-4F8B-8E51-91250233B30E}" type="sibTrans" cxnId="{43B9D93E-3117-43C5-AB3E-3964756C0CCE}">
      <dgm:prSet/>
      <dgm:spPr/>
      <dgm:t>
        <a:bodyPr/>
        <a:lstStyle/>
        <a:p>
          <a:endParaRPr lang="en-US"/>
        </a:p>
      </dgm:t>
    </dgm:pt>
    <dgm:pt modelId="{ECE00993-A23B-4F1B-94F6-A7AC8944F1AD}">
      <dgm:prSet/>
      <dgm:spPr/>
      <dgm:t>
        <a:bodyPr/>
        <a:lstStyle/>
        <a:p>
          <a:r>
            <a:rPr lang="en-US" b="0" i="0"/>
            <a:t>Create an Efficient Storage Technique  for the Server’s</a:t>
          </a:r>
          <a:endParaRPr lang="en-US"/>
        </a:p>
      </dgm:t>
    </dgm:pt>
    <dgm:pt modelId="{6669EF2A-A517-4F50-AC7D-FA9CAEB2C20F}" type="parTrans" cxnId="{EFA4A0B9-E594-486C-861E-1D7B2F23C233}">
      <dgm:prSet/>
      <dgm:spPr/>
      <dgm:t>
        <a:bodyPr/>
        <a:lstStyle/>
        <a:p>
          <a:endParaRPr lang="en-US"/>
        </a:p>
      </dgm:t>
    </dgm:pt>
    <dgm:pt modelId="{F0922BF0-EDE1-4498-A685-E5D42C404B9A}" type="sibTrans" cxnId="{EFA4A0B9-E594-486C-861E-1D7B2F23C233}">
      <dgm:prSet/>
      <dgm:spPr/>
      <dgm:t>
        <a:bodyPr/>
        <a:lstStyle/>
        <a:p>
          <a:endParaRPr lang="en-US"/>
        </a:p>
      </dgm:t>
    </dgm:pt>
    <dgm:pt modelId="{EDFC762B-6176-46D0-9893-B5670BFAE31A}">
      <dgm:prSet/>
      <dgm:spPr/>
      <dgm:t>
        <a:bodyPr/>
        <a:lstStyle/>
        <a:p>
          <a:r>
            <a:rPr lang="en-US" b="0" i="0"/>
            <a:t>Huffman Technique</a:t>
          </a:r>
          <a:endParaRPr lang="en-US"/>
        </a:p>
      </dgm:t>
    </dgm:pt>
    <dgm:pt modelId="{814123A8-8CD2-4C06-A04F-88723414CAD8}" type="parTrans" cxnId="{92693A2A-646C-4142-936F-429469BA1147}">
      <dgm:prSet/>
      <dgm:spPr/>
      <dgm:t>
        <a:bodyPr/>
        <a:lstStyle/>
        <a:p>
          <a:endParaRPr lang="en-US"/>
        </a:p>
      </dgm:t>
    </dgm:pt>
    <dgm:pt modelId="{05A36046-9192-4892-A753-FFBAF207ED22}" type="sibTrans" cxnId="{92693A2A-646C-4142-936F-429469BA1147}">
      <dgm:prSet/>
      <dgm:spPr/>
      <dgm:t>
        <a:bodyPr/>
        <a:lstStyle/>
        <a:p>
          <a:endParaRPr lang="en-US"/>
        </a:p>
      </dgm:t>
    </dgm:pt>
    <dgm:pt modelId="{E2423061-F853-4F45-84B1-0F589B69ED54}">
      <dgm:prSet/>
      <dgm:spPr/>
      <dgm:t>
        <a:bodyPr/>
        <a:lstStyle/>
        <a:p>
          <a:r>
            <a:rPr lang="en-US" b="0" i="0"/>
            <a:t>Lossless Data Compression Technique for Files</a:t>
          </a:r>
          <a:endParaRPr lang="en-US"/>
        </a:p>
      </dgm:t>
    </dgm:pt>
    <dgm:pt modelId="{1BD919C4-3BC4-401A-B292-CAD7C4967992}" type="parTrans" cxnId="{CC0789BB-3F25-4E8B-A255-D08AEFE3BD6E}">
      <dgm:prSet/>
      <dgm:spPr/>
      <dgm:t>
        <a:bodyPr/>
        <a:lstStyle/>
        <a:p>
          <a:endParaRPr lang="en-US"/>
        </a:p>
      </dgm:t>
    </dgm:pt>
    <dgm:pt modelId="{7F578EC4-F01E-483D-BABC-C930B40905F5}" type="sibTrans" cxnId="{CC0789BB-3F25-4E8B-A255-D08AEFE3BD6E}">
      <dgm:prSet/>
      <dgm:spPr/>
      <dgm:t>
        <a:bodyPr/>
        <a:lstStyle/>
        <a:p>
          <a:endParaRPr lang="en-US"/>
        </a:p>
      </dgm:t>
    </dgm:pt>
    <dgm:pt modelId="{BBCC106D-85E5-4337-B711-9D013000EA8F}">
      <dgm:prSet/>
      <dgm:spPr/>
      <dgm:t>
        <a:bodyPr/>
        <a:lstStyle/>
        <a:p>
          <a:r>
            <a:rPr lang="en-US" b="0" i="0"/>
            <a:t>Only need to Store the Decode/Encode Booklet and Huffman Frequency Tree</a:t>
          </a:r>
          <a:endParaRPr lang="en-US"/>
        </a:p>
      </dgm:t>
    </dgm:pt>
    <dgm:pt modelId="{FAD90197-DF8A-4E81-8566-929310D7942D}" type="parTrans" cxnId="{4A06C3EC-854A-46BA-8B47-24A0F15E3C98}">
      <dgm:prSet/>
      <dgm:spPr/>
      <dgm:t>
        <a:bodyPr/>
        <a:lstStyle/>
        <a:p>
          <a:endParaRPr lang="en-US"/>
        </a:p>
      </dgm:t>
    </dgm:pt>
    <dgm:pt modelId="{B9225325-3F44-40ED-94B9-C8BF54F41B65}" type="sibTrans" cxnId="{4A06C3EC-854A-46BA-8B47-24A0F15E3C98}">
      <dgm:prSet/>
      <dgm:spPr/>
      <dgm:t>
        <a:bodyPr/>
        <a:lstStyle/>
        <a:p>
          <a:endParaRPr lang="en-US"/>
        </a:p>
      </dgm:t>
    </dgm:pt>
    <dgm:pt modelId="{0E821ED2-EB5E-4C8E-A470-D984AF7515EE}">
      <dgm:prSet/>
      <dgm:spPr/>
      <dgm:t>
        <a:bodyPr/>
        <a:lstStyle/>
        <a:p>
          <a:r>
            <a:rPr lang="en-US" b="0" i="0"/>
            <a:t>FAQ’s Forum/Automated Help Chat</a:t>
          </a:r>
          <a:endParaRPr lang="en-US"/>
        </a:p>
      </dgm:t>
    </dgm:pt>
    <dgm:pt modelId="{CF3C5755-1574-4721-9ECC-C45E9C3DCB1D}" type="parTrans" cxnId="{4EC94633-D152-47C4-990A-500D290D3DDD}">
      <dgm:prSet/>
      <dgm:spPr/>
      <dgm:t>
        <a:bodyPr/>
        <a:lstStyle/>
        <a:p>
          <a:endParaRPr lang="en-US"/>
        </a:p>
      </dgm:t>
    </dgm:pt>
    <dgm:pt modelId="{01E8A3B4-6F6F-47F5-9E87-D1E5723D9EFA}" type="sibTrans" cxnId="{4EC94633-D152-47C4-990A-500D290D3DDD}">
      <dgm:prSet/>
      <dgm:spPr/>
      <dgm:t>
        <a:bodyPr/>
        <a:lstStyle/>
        <a:p>
          <a:endParaRPr lang="en-US"/>
        </a:p>
      </dgm:t>
    </dgm:pt>
    <dgm:pt modelId="{65E4015F-BC98-4E57-A278-DD2F4908D114}">
      <dgm:prSet/>
      <dgm:spPr/>
      <dgm:t>
        <a:bodyPr/>
        <a:lstStyle/>
        <a:p>
          <a:r>
            <a:rPr lang="en-US" b="0" i="0"/>
            <a:t>Allows for Quickly Helping Customers Even During Day’s Off</a:t>
          </a:r>
          <a:endParaRPr lang="en-US"/>
        </a:p>
      </dgm:t>
    </dgm:pt>
    <dgm:pt modelId="{33CDF4B7-CCCB-435F-AC55-7E94ECCDCC89}" type="parTrans" cxnId="{D40BE804-3120-4BD7-B30A-406256DBBDE0}">
      <dgm:prSet/>
      <dgm:spPr/>
      <dgm:t>
        <a:bodyPr/>
        <a:lstStyle/>
        <a:p>
          <a:endParaRPr lang="en-US"/>
        </a:p>
      </dgm:t>
    </dgm:pt>
    <dgm:pt modelId="{CD532F5C-C78D-4846-9B4E-A01D419436F1}" type="sibTrans" cxnId="{D40BE804-3120-4BD7-B30A-406256DBBDE0}">
      <dgm:prSet/>
      <dgm:spPr/>
      <dgm:t>
        <a:bodyPr/>
        <a:lstStyle/>
        <a:p>
          <a:endParaRPr lang="en-US"/>
        </a:p>
      </dgm:t>
    </dgm:pt>
    <dgm:pt modelId="{5366A97C-87B2-4E0E-98AB-0AE57915FCA6}" type="pres">
      <dgm:prSet presAssocID="{9FA6F945-C55D-43D7-8236-12B29FB9D446}" presName="linear" presStyleCnt="0">
        <dgm:presLayoutVars>
          <dgm:animLvl val="lvl"/>
          <dgm:resizeHandles val="exact"/>
        </dgm:presLayoutVars>
      </dgm:prSet>
      <dgm:spPr/>
    </dgm:pt>
    <dgm:pt modelId="{5FDF0D0C-00A2-42C2-96B1-6E2049DC3C55}" type="pres">
      <dgm:prSet presAssocID="{17393DA4-2F1D-42A8-A629-A4C1C2C7D399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6F2882BD-A2B6-4BE4-8A8F-6F3DB08922D5}" type="pres">
      <dgm:prSet presAssocID="{17393DA4-2F1D-42A8-A629-A4C1C2C7D399}" presName="childText" presStyleLbl="revTx" presStyleIdx="0" presStyleCnt="3">
        <dgm:presLayoutVars>
          <dgm:bulletEnabled val="1"/>
        </dgm:presLayoutVars>
      </dgm:prSet>
      <dgm:spPr/>
    </dgm:pt>
    <dgm:pt modelId="{0057CB51-146D-4009-AAA7-5F74BC2D0712}" type="pres">
      <dgm:prSet presAssocID="{ECE00993-A23B-4F1B-94F6-A7AC8944F1AD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8E5341BC-D57E-47A0-A85A-FD63C630DE6A}" type="pres">
      <dgm:prSet presAssocID="{ECE00993-A23B-4F1B-94F6-A7AC8944F1AD}" presName="childText" presStyleLbl="revTx" presStyleIdx="1" presStyleCnt="3">
        <dgm:presLayoutVars>
          <dgm:bulletEnabled val="1"/>
        </dgm:presLayoutVars>
      </dgm:prSet>
      <dgm:spPr/>
    </dgm:pt>
    <dgm:pt modelId="{AB5C34A1-F699-4CDF-9E45-DEE3FDD98456}" type="pres">
      <dgm:prSet presAssocID="{0E821ED2-EB5E-4C8E-A470-D984AF7515EE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A86EA958-FD14-40F8-B6D8-B264E39C4763}" type="pres">
      <dgm:prSet presAssocID="{0E821ED2-EB5E-4C8E-A470-D984AF7515EE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D40BE804-3120-4BD7-B30A-406256DBBDE0}" srcId="{0E821ED2-EB5E-4C8E-A470-D984AF7515EE}" destId="{65E4015F-BC98-4E57-A278-DD2F4908D114}" srcOrd="0" destOrd="0" parTransId="{33CDF4B7-CCCB-435F-AC55-7E94ECCDCC89}" sibTransId="{CD532F5C-C78D-4846-9B4E-A01D419436F1}"/>
    <dgm:cxn modelId="{1506071C-E0F1-4D0D-A68F-79283BBCF177}" srcId="{17393DA4-2F1D-42A8-A629-A4C1C2C7D399}" destId="{1EC7C968-3153-4616-8F4E-4EEE950711D6}" srcOrd="0" destOrd="0" parTransId="{3A8A6E35-89AF-4276-8A88-7E751672D1EA}" sibTransId="{53E3CA92-ED38-4043-BB6C-FE9EB6D4B2F8}"/>
    <dgm:cxn modelId="{92693A2A-646C-4142-936F-429469BA1147}" srcId="{ECE00993-A23B-4F1B-94F6-A7AC8944F1AD}" destId="{EDFC762B-6176-46D0-9893-B5670BFAE31A}" srcOrd="0" destOrd="0" parTransId="{814123A8-8CD2-4C06-A04F-88723414CAD8}" sibTransId="{05A36046-9192-4892-A753-FFBAF207ED22}"/>
    <dgm:cxn modelId="{4EC94633-D152-47C4-990A-500D290D3DDD}" srcId="{9FA6F945-C55D-43D7-8236-12B29FB9D446}" destId="{0E821ED2-EB5E-4C8E-A470-D984AF7515EE}" srcOrd="2" destOrd="0" parTransId="{CF3C5755-1574-4721-9ECC-C45E9C3DCB1D}" sibTransId="{01E8A3B4-6F6F-47F5-9E87-D1E5723D9EFA}"/>
    <dgm:cxn modelId="{4332E236-9017-41AA-A4A8-E981DAC8705A}" type="presOf" srcId="{0E821ED2-EB5E-4C8E-A470-D984AF7515EE}" destId="{AB5C34A1-F699-4CDF-9E45-DEE3FDD98456}" srcOrd="0" destOrd="0" presId="urn:microsoft.com/office/officeart/2005/8/layout/vList2"/>
    <dgm:cxn modelId="{43B9D93E-3117-43C5-AB3E-3964756C0CCE}" srcId="{17393DA4-2F1D-42A8-A629-A4C1C2C7D399}" destId="{FA69FCFF-51EE-46BC-856C-E82D0E847DC5}" srcOrd="1" destOrd="0" parTransId="{DBEA145B-BAC8-40BC-9424-A396EAC656AB}" sibTransId="{50EB75EB-1BDE-4F8B-8E51-91250233B30E}"/>
    <dgm:cxn modelId="{3CE54C42-076E-4319-9756-1556D0475EEA}" srcId="{9FA6F945-C55D-43D7-8236-12B29FB9D446}" destId="{17393DA4-2F1D-42A8-A629-A4C1C2C7D399}" srcOrd="0" destOrd="0" parTransId="{90035DC5-7261-4929-840A-B6E5D4078A3F}" sibTransId="{465BF21F-B8A6-47C7-BC8F-6EFBA51C0969}"/>
    <dgm:cxn modelId="{2A3B2845-BAF6-4911-860B-60539E148F1A}" type="presOf" srcId="{FA69FCFF-51EE-46BC-856C-E82D0E847DC5}" destId="{6F2882BD-A2B6-4BE4-8A8F-6F3DB08922D5}" srcOrd="0" destOrd="1" presId="urn:microsoft.com/office/officeart/2005/8/layout/vList2"/>
    <dgm:cxn modelId="{AF40DF79-81C7-471A-BC5D-F36112D94301}" type="presOf" srcId="{BBCC106D-85E5-4337-B711-9D013000EA8F}" destId="{8E5341BC-D57E-47A0-A85A-FD63C630DE6A}" srcOrd="0" destOrd="2" presId="urn:microsoft.com/office/officeart/2005/8/layout/vList2"/>
    <dgm:cxn modelId="{C998FB85-6B65-4597-99EF-E91D298168D6}" type="presOf" srcId="{EDFC762B-6176-46D0-9893-B5670BFAE31A}" destId="{8E5341BC-D57E-47A0-A85A-FD63C630DE6A}" srcOrd="0" destOrd="0" presId="urn:microsoft.com/office/officeart/2005/8/layout/vList2"/>
    <dgm:cxn modelId="{1D05ADAA-9DF0-4274-96D5-C08DB0675344}" type="presOf" srcId="{9FA6F945-C55D-43D7-8236-12B29FB9D446}" destId="{5366A97C-87B2-4E0E-98AB-0AE57915FCA6}" srcOrd="0" destOrd="0" presId="urn:microsoft.com/office/officeart/2005/8/layout/vList2"/>
    <dgm:cxn modelId="{564414B1-77ED-4AB6-A02D-853986418254}" type="presOf" srcId="{1EC7C968-3153-4616-8F4E-4EEE950711D6}" destId="{6F2882BD-A2B6-4BE4-8A8F-6F3DB08922D5}" srcOrd="0" destOrd="0" presId="urn:microsoft.com/office/officeart/2005/8/layout/vList2"/>
    <dgm:cxn modelId="{0BB070B6-E223-4C77-9835-6850E92CE8F1}" type="presOf" srcId="{ECE00993-A23B-4F1B-94F6-A7AC8944F1AD}" destId="{0057CB51-146D-4009-AAA7-5F74BC2D0712}" srcOrd="0" destOrd="0" presId="urn:microsoft.com/office/officeart/2005/8/layout/vList2"/>
    <dgm:cxn modelId="{EFA4A0B9-E594-486C-861E-1D7B2F23C233}" srcId="{9FA6F945-C55D-43D7-8236-12B29FB9D446}" destId="{ECE00993-A23B-4F1B-94F6-A7AC8944F1AD}" srcOrd="1" destOrd="0" parTransId="{6669EF2A-A517-4F50-AC7D-FA9CAEB2C20F}" sibTransId="{F0922BF0-EDE1-4498-A685-E5D42C404B9A}"/>
    <dgm:cxn modelId="{CC0789BB-3F25-4E8B-A255-D08AEFE3BD6E}" srcId="{EDFC762B-6176-46D0-9893-B5670BFAE31A}" destId="{E2423061-F853-4F45-84B1-0F589B69ED54}" srcOrd="0" destOrd="0" parTransId="{1BD919C4-3BC4-401A-B292-CAD7C4967992}" sibTransId="{7F578EC4-F01E-483D-BABC-C930B40905F5}"/>
    <dgm:cxn modelId="{7CEA7ECB-C18B-45B3-A83A-06BDC91B41B9}" type="presOf" srcId="{E2423061-F853-4F45-84B1-0F589B69ED54}" destId="{8E5341BC-D57E-47A0-A85A-FD63C630DE6A}" srcOrd="0" destOrd="1" presId="urn:microsoft.com/office/officeart/2005/8/layout/vList2"/>
    <dgm:cxn modelId="{5AC2ACD0-4BFA-4A5F-A84A-5C7B7DA327BF}" type="presOf" srcId="{17393DA4-2F1D-42A8-A629-A4C1C2C7D399}" destId="{5FDF0D0C-00A2-42C2-96B1-6E2049DC3C55}" srcOrd="0" destOrd="0" presId="urn:microsoft.com/office/officeart/2005/8/layout/vList2"/>
    <dgm:cxn modelId="{465DF9E9-0455-4641-AB0C-05C7DCF1C802}" type="presOf" srcId="{65E4015F-BC98-4E57-A278-DD2F4908D114}" destId="{A86EA958-FD14-40F8-B6D8-B264E39C4763}" srcOrd="0" destOrd="0" presId="urn:microsoft.com/office/officeart/2005/8/layout/vList2"/>
    <dgm:cxn modelId="{4A06C3EC-854A-46BA-8B47-24A0F15E3C98}" srcId="{EDFC762B-6176-46D0-9893-B5670BFAE31A}" destId="{BBCC106D-85E5-4337-B711-9D013000EA8F}" srcOrd="1" destOrd="0" parTransId="{FAD90197-DF8A-4E81-8566-929310D7942D}" sibTransId="{B9225325-3F44-40ED-94B9-C8BF54F41B65}"/>
    <dgm:cxn modelId="{514A117D-4649-4C6A-BAE9-CC18703554F1}" type="presParOf" srcId="{5366A97C-87B2-4E0E-98AB-0AE57915FCA6}" destId="{5FDF0D0C-00A2-42C2-96B1-6E2049DC3C55}" srcOrd="0" destOrd="0" presId="urn:microsoft.com/office/officeart/2005/8/layout/vList2"/>
    <dgm:cxn modelId="{044674CC-4466-4527-99AE-6C49AF049DD2}" type="presParOf" srcId="{5366A97C-87B2-4E0E-98AB-0AE57915FCA6}" destId="{6F2882BD-A2B6-4BE4-8A8F-6F3DB08922D5}" srcOrd="1" destOrd="0" presId="urn:microsoft.com/office/officeart/2005/8/layout/vList2"/>
    <dgm:cxn modelId="{C30B504D-D766-4760-B1EA-C291ABCAA59D}" type="presParOf" srcId="{5366A97C-87B2-4E0E-98AB-0AE57915FCA6}" destId="{0057CB51-146D-4009-AAA7-5F74BC2D0712}" srcOrd="2" destOrd="0" presId="urn:microsoft.com/office/officeart/2005/8/layout/vList2"/>
    <dgm:cxn modelId="{6461B34D-F6EA-4C98-858F-62DCC82F9D7A}" type="presParOf" srcId="{5366A97C-87B2-4E0E-98AB-0AE57915FCA6}" destId="{8E5341BC-D57E-47A0-A85A-FD63C630DE6A}" srcOrd="3" destOrd="0" presId="urn:microsoft.com/office/officeart/2005/8/layout/vList2"/>
    <dgm:cxn modelId="{5D931281-0212-4450-8375-4D9073AD4310}" type="presParOf" srcId="{5366A97C-87B2-4E0E-98AB-0AE57915FCA6}" destId="{AB5C34A1-F699-4CDF-9E45-DEE3FDD98456}" srcOrd="4" destOrd="0" presId="urn:microsoft.com/office/officeart/2005/8/layout/vList2"/>
    <dgm:cxn modelId="{08E81EB6-36CF-463B-AC68-4E76B1A78AB6}" type="presParOf" srcId="{5366A97C-87B2-4E0E-98AB-0AE57915FCA6}" destId="{A86EA958-FD14-40F8-B6D8-B264E39C4763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03213CD-7559-4EB0-BC22-1B46B4101435}" type="doc">
      <dgm:prSet loTypeId="urn:microsoft.com/office/officeart/2005/8/layout/hList1" loCatId="list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4CBAC2F1-8CE8-44D8-AA92-BC5FE4E35A4B}">
      <dgm:prSet/>
      <dgm:spPr/>
      <dgm:t>
        <a:bodyPr/>
        <a:lstStyle/>
        <a:p>
          <a:r>
            <a:rPr lang="en-US" b="0" i="0" dirty="0"/>
            <a:t>Steps need to be concise and efficient </a:t>
          </a:r>
          <a:endParaRPr lang="en-US" dirty="0"/>
        </a:p>
      </dgm:t>
    </dgm:pt>
    <dgm:pt modelId="{C8DE97C2-659D-4AD9-B1A4-83A81DDB5A62}" type="parTrans" cxnId="{4F20436E-C3F2-42C1-8D63-8D9572EA0B0A}">
      <dgm:prSet/>
      <dgm:spPr/>
      <dgm:t>
        <a:bodyPr/>
        <a:lstStyle/>
        <a:p>
          <a:endParaRPr lang="en-US"/>
        </a:p>
      </dgm:t>
    </dgm:pt>
    <dgm:pt modelId="{4833034D-1F0A-41B4-A5F9-B6591E0964DB}" type="sibTrans" cxnId="{4F20436E-C3F2-42C1-8D63-8D9572EA0B0A}">
      <dgm:prSet/>
      <dgm:spPr/>
      <dgm:t>
        <a:bodyPr/>
        <a:lstStyle/>
        <a:p>
          <a:endParaRPr lang="en-US"/>
        </a:p>
      </dgm:t>
    </dgm:pt>
    <dgm:pt modelId="{57E8485D-66C9-416A-8EBA-8B9A079EB049}">
      <dgm:prSet/>
      <dgm:spPr/>
      <dgm:t>
        <a:bodyPr/>
        <a:lstStyle/>
        <a:p>
          <a:r>
            <a:rPr lang="en-US" b="0" i="0"/>
            <a:t>User should only need to make three clicks or less</a:t>
          </a:r>
          <a:endParaRPr lang="en-US"/>
        </a:p>
      </dgm:t>
    </dgm:pt>
    <dgm:pt modelId="{F7D8B305-96AD-40FA-8E18-2A57672D4CF3}" type="parTrans" cxnId="{186670FD-E49C-4443-8C53-B409386E2857}">
      <dgm:prSet/>
      <dgm:spPr/>
      <dgm:t>
        <a:bodyPr/>
        <a:lstStyle/>
        <a:p>
          <a:endParaRPr lang="en-US"/>
        </a:p>
      </dgm:t>
    </dgm:pt>
    <dgm:pt modelId="{733C83F3-BBCF-480D-8387-9EA51186D899}" type="sibTrans" cxnId="{186670FD-E49C-4443-8C53-B409386E2857}">
      <dgm:prSet/>
      <dgm:spPr/>
      <dgm:t>
        <a:bodyPr/>
        <a:lstStyle/>
        <a:p>
          <a:endParaRPr lang="en-US"/>
        </a:p>
      </dgm:t>
    </dgm:pt>
    <dgm:pt modelId="{B65ECE0B-C744-411E-868F-C37290622E56}">
      <dgm:prSet/>
      <dgm:spPr/>
      <dgm:t>
        <a:bodyPr/>
        <a:lstStyle/>
        <a:p>
          <a:r>
            <a:rPr lang="en-US" b="0" i="0"/>
            <a:t>More clicks causes attention span to dissipate</a:t>
          </a:r>
          <a:endParaRPr lang="en-US"/>
        </a:p>
      </dgm:t>
    </dgm:pt>
    <dgm:pt modelId="{270C6EB8-FFAA-45D8-BEB9-93CE575CD032}" type="parTrans" cxnId="{A7A2AFF7-22D8-4142-AB7D-DECA857C9982}">
      <dgm:prSet/>
      <dgm:spPr/>
      <dgm:t>
        <a:bodyPr/>
        <a:lstStyle/>
        <a:p>
          <a:endParaRPr lang="en-US"/>
        </a:p>
      </dgm:t>
    </dgm:pt>
    <dgm:pt modelId="{3CAB0482-12D2-402B-BD8B-0328EB658118}" type="sibTrans" cxnId="{A7A2AFF7-22D8-4142-AB7D-DECA857C9982}">
      <dgm:prSet/>
      <dgm:spPr/>
      <dgm:t>
        <a:bodyPr/>
        <a:lstStyle/>
        <a:p>
          <a:endParaRPr lang="en-US"/>
        </a:p>
      </dgm:t>
    </dgm:pt>
    <dgm:pt modelId="{71DF6DDC-09C0-43D5-B891-CE8DFBBFB9E0}">
      <dgm:prSet/>
      <dgm:spPr/>
      <dgm:t>
        <a:bodyPr/>
        <a:lstStyle/>
        <a:p>
          <a:r>
            <a:rPr lang="en-US" b="0" i="0"/>
            <a:t>Fast response time</a:t>
          </a:r>
          <a:endParaRPr lang="en-US"/>
        </a:p>
      </dgm:t>
    </dgm:pt>
    <dgm:pt modelId="{CBD4A512-FAC3-4A32-AE77-62EEFC652C6A}" type="parTrans" cxnId="{5F8A2C7E-A1C9-4F8C-9CF2-0757A61D23DA}">
      <dgm:prSet/>
      <dgm:spPr/>
      <dgm:t>
        <a:bodyPr/>
        <a:lstStyle/>
        <a:p>
          <a:endParaRPr lang="en-US"/>
        </a:p>
      </dgm:t>
    </dgm:pt>
    <dgm:pt modelId="{A6C99F8B-EEB9-4AB3-9CDA-88A361537F2A}" type="sibTrans" cxnId="{5F8A2C7E-A1C9-4F8C-9CF2-0757A61D23DA}">
      <dgm:prSet/>
      <dgm:spPr/>
      <dgm:t>
        <a:bodyPr/>
        <a:lstStyle/>
        <a:p>
          <a:endParaRPr lang="en-US"/>
        </a:p>
      </dgm:t>
    </dgm:pt>
    <dgm:pt modelId="{D01D2863-9855-4DE7-B7C6-402726FE46EA}">
      <dgm:prSet/>
      <dgm:spPr/>
      <dgm:t>
        <a:bodyPr/>
        <a:lstStyle/>
        <a:p>
          <a:r>
            <a:rPr lang="en-US" b="0" i="0"/>
            <a:t>If the website isn’t fast enough user’s lose patience</a:t>
          </a:r>
          <a:endParaRPr lang="en-US"/>
        </a:p>
      </dgm:t>
    </dgm:pt>
    <dgm:pt modelId="{8318CDC8-7420-4677-8BE3-34730FC6CC45}" type="parTrans" cxnId="{44C556C7-759F-4D4A-9F1D-7F426C732F2B}">
      <dgm:prSet/>
      <dgm:spPr/>
      <dgm:t>
        <a:bodyPr/>
        <a:lstStyle/>
        <a:p>
          <a:endParaRPr lang="en-US"/>
        </a:p>
      </dgm:t>
    </dgm:pt>
    <dgm:pt modelId="{CE07C47D-676A-4262-9075-E141A6BBEBAC}" type="sibTrans" cxnId="{44C556C7-759F-4D4A-9F1D-7F426C732F2B}">
      <dgm:prSet/>
      <dgm:spPr/>
      <dgm:t>
        <a:bodyPr/>
        <a:lstStyle/>
        <a:p>
          <a:endParaRPr lang="en-US"/>
        </a:p>
      </dgm:t>
    </dgm:pt>
    <dgm:pt modelId="{3BFECF3F-AFF6-4637-ACC3-EA0049C1A1D9}">
      <dgm:prSet/>
      <dgm:spPr/>
      <dgm:t>
        <a:bodyPr/>
        <a:lstStyle/>
        <a:p>
          <a:r>
            <a:rPr lang="en-US" b="0" i="0"/>
            <a:t>Expect feedback from a website in under five seconds</a:t>
          </a:r>
          <a:endParaRPr lang="en-US"/>
        </a:p>
      </dgm:t>
    </dgm:pt>
    <dgm:pt modelId="{67B8004F-D842-4362-8E16-ED64C1D7405E}" type="parTrans" cxnId="{F19CAE84-CB41-4016-82DA-11BA6DA9F76E}">
      <dgm:prSet/>
      <dgm:spPr/>
      <dgm:t>
        <a:bodyPr/>
        <a:lstStyle/>
        <a:p>
          <a:endParaRPr lang="en-US"/>
        </a:p>
      </dgm:t>
    </dgm:pt>
    <dgm:pt modelId="{44BBE485-5825-4494-A93D-3C31FB491AAE}" type="sibTrans" cxnId="{F19CAE84-CB41-4016-82DA-11BA6DA9F76E}">
      <dgm:prSet/>
      <dgm:spPr/>
      <dgm:t>
        <a:bodyPr/>
        <a:lstStyle/>
        <a:p>
          <a:endParaRPr lang="en-US"/>
        </a:p>
      </dgm:t>
    </dgm:pt>
    <dgm:pt modelId="{09D159DB-B4FD-49C7-8846-7071038EE6A7}">
      <dgm:prSet/>
      <dgm:spPr/>
      <dgm:t>
        <a:bodyPr/>
        <a:lstStyle/>
        <a:p>
          <a:r>
            <a:rPr lang="en-US" b="0" i="0"/>
            <a:t>Why this rule?</a:t>
          </a:r>
          <a:endParaRPr lang="en-US"/>
        </a:p>
      </dgm:t>
    </dgm:pt>
    <dgm:pt modelId="{C01473C5-A4FE-49DC-963C-0DB157160A88}" type="parTrans" cxnId="{6AC7904A-AFEE-4FFD-935E-0D8735C17209}">
      <dgm:prSet/>
      <dgm:spPr/>
      <dgm:t>
        <a:bodyPr/>
        <a:lstStyle/>
        <a:p>
          <a:endParaRPr lang="en-US"/>
        </a:p>
      </dgm:t>
    </dgm:pt>
    <dgm:pt modelId="{D6256BBC-9F7E-4D2F-9AF6-464D274C29A7}" type="sibTrans" cxnId="{6AC7904A-AFEE-4FFD-935E-0D8735C17209}">
      <dgm:prSet/>
      <dgm:spPr/>
      <dgm:t>
        <a:bodyPr/>
        <a:lstStyle/>
        <a:p>
          <a:endParaRPr lang="en-US"/>
        </a:p>
      </dgm:t>
    </dgm:pt>
    <dgm:pt modelId="{12C372C0-9D87-4906-A7EB-B98E47568FE1}">
      <dgm:prSet/>
      <dgm:spPr/>
      <dgm:t>
        <a:bodyPr/>
        <a:lstStyle/>
        <a:p>
          <a:r>
            <a:rPr lang="en-US" b="0" i="0"/>
            <a:t>It’s a common implication set by today’s technology standards</a:t>
          </a:r>
          <a:endParaRPr lang="en-US"/>
        </a:p>
      </dgm:t>
    </dgm:pt>
    <dgm:pt modelId="{0B7057B7-7595-4B91-8650-4E3FAB27F0C2}" type="parTrans" cxnId="{BFDFFE1A-EBAD-4D22-A284-65D71DD7F244}">
      <dgm:prSet/>
      <dgm:spPr/>
      <dgm:t>
        <a:bodyPr/>
        <a:lstStyle/>
        <a:p>
          <a:endParaRPr lang="en-US"/>
        </a:p>
      </dgm:t>
    </dgm:pt>
    <dgm:pt modelId="{970E9D32-EEE0-4FA7-B38D-CF9387DD697A}" type="sibTrans" cxnId="{BFDFFE1A-EBAD-4D22-A284-65D71DD7F244}">
      <dgm:prSet/>
      <dgm:spPr/>
      <dgm:t>
        <a:bodyPr/>
        <a:lstStyle/>
        <a:p>
          <a:endParaRPr lang="en-US"/>
        </a:p>
      </dgm:t>
    </dgm:pt>
    <dgm:pt modelId="{5E48B75F-40DF-4085-8B54-7C01979482EC}">
      <dgm:prSet/>
      <dgm:spPr/>
      <dgm:t>
        <a:bodyPr/>
        <a:lstStyle/>
        <a:p>
          <a:r>
            <a:rPr lang="en-US" b="0" i="0"/>
            <a:t>Gone are the day’s of Dial-Up connection speeds</a:t>
          </a:r>
          <a:endParaRPr lang="en-US"/>
        </a:p>
      </dgm:t>
    </dgm:pt>
    <dgm:pt modelId="{5BD33541-F070-42BA-9753-9E0DE73CD15E}" type="parTrans" cxnId="{D8FE75F8-F763-4BCF-B931-69B69BA4E2A6}">
      <dgm:prSet/>
      <dgm:spPr/>
      <dgm:t>
        <a:bodyPr/>
        <a:lstStyle/>
        <a:p>
          <a:endParaRPr lang="en-US"/>
        </a:p>
      </dgm:t>
    </dgm:pt>
    <dgm:pt modelId="{8F2A7160-B7CD-4ABF-9026-08FBAAEF5E1E}" type="sibTrans" cxnId="{D8FE75F8-F763-4BCF-B931-69B69BA4E2A6}">
      <dgm:prSet/>
      <dgm:spPr/>
      <dgm:t>
        <a:bodyPr/>
        <a:lstStyle/>
        <a:p>
          <a:endParaRPr lang="en-US"/>
        </a:p>
      </dgm:t>
    </dgm:pt>
    <dgm:pt modelId="{33A5BEAC-578B-4168-BBDF-08058DF3BC8B}">
      <dgm:prSet/>
      <dgm:spPr/>
      <dgm:t>
        <a:bodyPr/>
        <a:lstStyle/>
        <a:p>
          <a:r>
            <a:rPr lang="en-US" dirty="0"/>
            <a:t>Less steps for our user’s</a:t>
          </a:r>
        </a:p>
      </dgm:t>
    </dgm:pt>
    <dgm:pt modelId="{ECD700A1-BEFB-479A-89A3-2788EF61A4CD}" type="parTrans" cxnId="{917C7F00-7FDC-4716-AE9E-26F28600C298}">
      <dgm:prSet/>
      <dgm:spPr/>
      <dgm:t>
        <a:bodyPr/>
        <a:lstStyle/>
        <a:p>
          <a:endParaRPr lang="en-US"/>
        </a:p>
      </dgm:t>
    </dgm:pt>
    <dgm:pt modelId="{95FE04E6-F51A-4AF6-8DB2-4C1D19C99B6B}" type="sibTrans" cxnId="{917C7F00-7FDC-4716-AE9E-26F28600C298}">
      <dgm:prSet/>
      <dgm:spPr/>
      <dgm:t>
        <a:bodyPr/>
        <a:lstStyle/>
        <a:p>
          <a:endParaRPr lang="en-US"/>
        </a:p>
      </dgm:t>
    </dgm:pt>
    <dgm:pt modelId="{3AEACE5A-316B-4B6A-A4A2-FAAE4A5FE185}">
      <dgm:prSet/>
      <dgm:spPr/>
      <dgm:t>
        <a:bodyPr/>
        <a:lstStyle/>
        <a:p>
          <a:r>
            <a:rPr lang="en-US" dirty="0"/>
            <a:t>Maintain their attention</a:t>
          </a:r>
        </a:p>
      </dgm:t>
    </dgm:pt>
    <dgm:pt modelId="{C89B1B83-AAFF-4169-92F4-5D96E56B68BF}" type="parTrans" cxnId="{A61663B5-D871-4DEC-839B-DDBA4FD54B28}">
      <dgm:prSet/>
      <dgm:spPr/>
      <dgm:t>
        <a:bodyPr/>
        <a:lstStyle/>
        <a:p>
          <a:endParaRPr lang="en-US"/>
        </a:p>
      </dgm:t>
    </dgm:pt>
    <dgm:pt modelId="{69192C3A-EDC5-4BFE-8401-68860900EAA3}" type="sibTrans" cxnId="{A61663B5-D871-4DEC-839B-DDBA4FD54B28}">
      <dgm:prSet/>
      <dgm:spPr/>
      <dgm:t>
        <a:bodyPr/>
        <a:lstStyle/>
        <a:p>
          <a:endParaRPr lang="en-US"/>
        </a:p>
      </dgm:t>
    </dgm:pt>
    <dgm:pt modelId="{78C6D447-ECBD-43F6-A607-73229D48A8C6}" type="pres">
      <dgm:prSet presAssocID="{B03213CD-7559-4EB0-BC22-1B46B4101435}" presName="Name0" presStyleCnt="0">
        <dgm:presLayoutVars>
          <dgm:dir/>
          <dgm:animLvl val="lvl"/>
          <dgm:resizeHandles val="exact"/>
        </dgm:presLayoutVars>
      </dgm:prSet>
      <dgm:spPr/>
    </dgm:pt>
    <dgm:pt modelId="{00515336-6FE9-47B3-9CD3-8E7B63F538BE}" type="pres">
      <dgm:prSet presAssocID="{4CBAC2F1-8CE8-44D8-AA92-BC5FE4E35A4B}" presName="composite" presStyleCnt="0"/>
      <dgm:spPr/>
    </dgm:pt>
    <dgm:pt modelId="{6E4EFE7A-3FBB-4234-B9AB-EC046E89D4C8}" type="pres">
      <dgm:prSet presAssocID="{4CBAC2F1-8CE8-44D8-AA92-BC5FE4E35A4B}" presName="parTx" presStyleLbl="alignNode1" presStyleIdx="0" presStyleCnt="4">
        <dgm:presLayoutVars>
          <dgm:chMax val="0"/>
          <dgm:chPref val="0"/>
          <dgm:bulletEnabled val="1"/>
        </dgm:presLayoutVars>
      </dgm:prSet>
      <dgm:spPr/>
    </dgm:pt>
    <dgm:pt modelId="{2D26C1DD-7D1A-4BC6-8EA2-F16C38E8B42A}" type="pres">
      <dgm:prSet presAssocID="{4CBAC2F1-8CE8-44D8-AA92-BC5FE4E35A4B}" presName="desTx" presStyleLbl="alignAccFollowNode1" presStyleIdx="0" presStyleCnt="4">
        <dgm:presLayoutVars>
          <dgm:bulletEnabled val="1"/>
        </dgm:presLayoutVars>
      </dgm:prSet>
      <dgm:spPr/>
    </dgm:pt>
    <dgm:pt modelId="{C677B59B-A702-4E18-B24C-C6252D7BC49C}" type="pres">
      <dgm:prSet presAssocID="{4833034D-1F0A-41B4-A5F9-B6591E0964DB}" presName="space" presStyleCnt="0"/>
      <dgm:spPr/>
    </dgm:pt>
    <dgm:pt modelId="{3431E698-2B69-4773-AE8E-F40DFD178945}" type="pres">
      <dgm:prSet presAssocID="{57E8485D-66C9-416A-8EBA-8B9A079EB049}" presName="composite" presStyleCnt="0"/>
      <dgm:spPr/>
    </dgm:pt>
    <dgm:pt modelId="{A00FBFCA-7252-466A-A791-07680A0C7965}" type="pres">
      <dgm:prSet presAssocID="{57E8485D-66C9-416A-8EBA-8B9A079EB049}" presName="parTx" presStyleLbl="alignNode1" presStyleIdx="1" presStyleCnt="4">
        <dgm:presLayoutVars>
          <dgm:chMax val="0"/>
          <dgm:chPref val="0"/>
          <dgm:bulletEnabled val="1"/>
        </dgm:presLayoutVars>
      </dgm:prSet>
      <dgm:spPr/>
    </dgm:pt>
    <dgm:pt modelId="{640104C7-13CC-4D1D-833A-EF13388D690C}" type="pres">
      <dgm:prSet presAssocID="{57E8485D-66C9-416A-8EBA-8B9A079EB049}" presName="desTx" presStyleLbl="alignAccFollowNode1" presStyleIdx="1" presStyleCnt="4">
        <dgm:presLayoutVars>
          <dgm:bulletEnabled val="1"/>
        </dgm:presLayoutVars>
      </dgm:prSet>
      <dgm:spPr/>
    </dgm:pt>
    <dgm:pt modelId="{53CB0B33-1440-44B6-9E42-6D92FB082F37}" type="pres">
      <dgm:prSet presAssocID="{733C83F3-BBCF-480D-8387-9EA51186D899}" presName="space" presStyleCnt="0"/>
      <dgm:spPr/>
    </dgm:pt>
    <dgm:pt modelId="{BC1F3D38-15BF-4AB5-9C49-5824E8155A63}" type="pres">
      <dgm:prSet presAssocID="{71DF6DDC-09C0-43D5-B891-CE8DFBBFB9E0}" presName="composite" presStyleCnt="0"/>
      <dgm:spPr/>
    </dgm:pt>
    <dgm:pt modelId="{C188989B-9A95-45AC-911D-D5E39FD6A9EF}" type="pres">
      <dgm:prSet presAssocID="{71DF6DDC-09C0-43D5-B891-CE8DFBBFB9E0}" presName="parTx" presStyleLbl="alignNode1" presStyleIdx="2" presStyleCnt="4">
        <dgm:presLayoutVars>
          <dgm:chMax val="0"/>
          <dgm:chPref val="0"/>
          <dgm:bulletEnabled val="1"/>
        </dgm:presLayoutVars>
      </dgm:prSet>
      <dgm:spPr/>
    </dgm:pt>
    <dgm:pt modelId="{236A35B1-6A03-4AD8-843C-518DEE40C5B2}" type="pres">
      <dgm:prSet presAssocID="{71DF6DDC-09C0-43D5-B891-CE8DFBBFB9E0}" presName="desTx" presStyleLbl="alignAccFollowNode1" presStyleIdx="2" presStyleCnt="4">
        <dgm:presLayoutVars>
          <dgm:bulletEnabled val="1"/>
        </dgm:presLayoutVars>
      </dgm:prSet>
      <dgm:spPr/>
    </dgm:pt>
    <dgm:pt modelId="{435B087F-08B3-4978-9C0B-316362C0F23C}" type="pres">
      <dgm:prSet presAssocID="{A6C99F8B-EEB9-4AB3-9CDA-88A361537F2A}" presName="space" presStyleCnt="0"/>
      <dgm:spPr/>
    </dgm:pt>
    <dgm:pt modelId="{CD46467B-6881-4FB1-B2D9-FC14B75BE75C}" type="pres">
      <dgm:prSet presAssocID="{09D159DB-B4FD-49C7-8846-7071038EE6A7}" presName="composite" presStyleCnt="0"/>
      <dgm:spPr/>
    </dgm:pt>
    <dgm:pt modelId="{33E47632-A020-4DDC-BE9F-6AF7844701EE}" type="pres">
      <dgm:prSet presAssocID="{09D159DB-B4FD-49C7-8846-7071038EE6A7}" presName="parTx" presStyleLbl="alignNode1" presStyleIdx="3" presStyleCnt="4">
        <dgm:presLayoutVars>
          <dgm:chMax val="0"/>
          <dgm:chPref val="0"/>
          <dgm:bulletEnabled val="1"/>
        </dgm:presLayoutVars>
      </dgm:prSet>
      <dgm:spPr/>
    </dgm:pt>
    <dgm:pt modelId="{CB07362F-413D-4007-8EB9-2618311FBAAA}" type="pres">
      <dgm:prSet presAssocID="{09D159DB-B4FD-49C7-8846-7071038EE6A7}" presName="desTx" presStyleLbl="alignAccFollowNode1" presStyleIdx="3" presStyleCnt="4">
        <dgm:presLayoutVars>
          <dgm:bulletEnabled val="1"/>
        </dgm:presLayoutVars>
      </dgm:prSet>
      <dgm:spPr/>
    </dgm:pt>
  </dgm:ptLst>
  <dgm:cxnLst>
    <dgm:cxn modelId="{917C7F00-7FDC-4716-AE9E-26F28600C298}" srcId="{4CBAC2F1-8CE8-44D8-AA92-BC5FE4E35A4B}" destId="{33A5BEAC-578B-4168-BBDF-08058DF3BC8B}" srcOrd="0" destOrd="0" parTransId="{ECD700A1-BEFB-479A-89A3-2788EF61A4CD}" sibTransId="{95FE04E6-F51A-4AF6-8DB2-4C1D19C99B6B}"/>
    <dgm:cxn modelId="{BFDFFE1A-EBAD-4D22-A284-65D71DD7F244}" srcId="{09D159DB-B4FD-49C7-8846-7071038EE6A7}" destId="{12C372C0-9D87-4906-A7EB-B98E47568FE1}" srcOrd="0" destOrd="0" parTransId="{0B7057B7-7595-4B91-8650-4E3FAB27F0C2}" sibTransId="{970E9D32-EEE0-4FA7-B38D-CF9387DD697A}"/>
    <dgm:cxn modelId="{F4113D1C-D556-4D68-9DA4-D8B35BDF3844}" type="presOf" srcId="{12C372C0-9D87-4906-A7EB-B98E47568FE1}" destId="{CB07362F-413D-4007-8EB9-2618311FBAAA}" srcOrd="0" destOrd="0" presId="urn:microsoft.com/office/officeart/2005/8/layout/hList1"/>
    <dgm:cxn modelId="{CBB5462B-1D6F-47A7-946F-876A41E5FFE6}" type="presOf" srcId="{3BFECF3F-AFF6-4637-ACC3-EA0049C1A1D9}" destId="{236A35B1-6A03-4AD8-843C-518DEE40C5B2}" srcOrd="0" destOrd="1" presId="urn:microsoft.com/office/officeart/2005/8/layout/hList1"/>
    <dgm:cxn modelId="{8A11095E-7638-4359-A933-339E2E0D0A2F}" type="presOf" srcId="{33A5BEAC-578B-4168-BBDF-08058DF3BC8B}" destId="{2D26C1DD-7D1A-4BC6-8EA2-F16C38E8B42A}" srcOrd="0" destOrd="0" presId="urn:microsoft.com/office/officeart/2005/8/layout/hList1"/>
    <dgm:cxn modelId="{9B388B44-5552-414E-8B26-E7535C71E115}" type="presOf" srcId="{57E8485D-66C9-416A-8EBA-8B9A079EB049}" destId="{A00FBFCA-7252-466A-A791-07680A0C7965}" srcOrd="0" destOrd="0" presId="urn:microsoft.com/office/officeart/2005/8/layout/hList1"/>
    <dgm:cxn modelId="{F9C07E69-9F3F-4450-80A2-FA4C3C513284}" type="presOf" srcId="{B03213CD-7559-4EB0-BC22-1B46B4101435}" destId="{78C6D447-ECBD-43F6-A607-73229D48A8C6}" srcOrd="0" destOrd="0" presId="urn:microsoft.com/office/officeart/2005/8/layout/hList1"/>
    <dgm:cxn modelId="{6AC7904A-AFEE-4FFD-935E-0D8735C17209}" srcId="{B03213CD-7559-4EB0-BC22-1B46B4101435}" destId="{09D159DB-B4FD-49C7-8846-7071038EE6A7}" srcOrd="3" destOrd="0" parTransId="{C01473C5-A4FE-49DC-963C-0DB157160A88}" sibTransId="{D6256BBC-9F7E-4D2F-9AF6-464D274C29A7}"/>
    <dgm:cxn modelId="{4F20436E-C3F2-42C1-8D63-8D9572EA0B0A}" srcId="{B03213CD-7559-4EB0-BC22-1B46B4101435}" destId="{4CBAC2F1-8CE8-44D8-AA92-BC5FE4E35A4B}" srcOrd="0" destOrd="0" parTransId="{C8DE97C2-659D-4AD9-B1A4-83A81DDB5A62}" sibTransId="{4833034D-1F0A-41B4-A5F9-B6591E0964DB}"/>
    <dgm:cxn modelId="{5F8A2C7E-A1C9-4F8C-9CF2-0757A61D23DA}" srcId="{B03213CD-7559-4EB0-BC22-1B46B4101435}" destId="{71DF6DDC-09C0-43D5-B891-CE8DFBBFB9E0}" srcOrd="2" destOrd="0" parTransId="{CBD4A512-FAC3-4A32-AE77-62EEFC652C6A}" sibTransId="{A6C99F8B-EEB9-4AB3-9CDA-88A361537F2A}"/>
    <dgm:cxn modelId="{F9F4F281-B7F8-4964-BDCF-502DB6D29304}" type="presOf" srcId="{D01D2863-9855-4DE7-B7C6-402726FE46EA}" destId="{236A35B1-6A03-4AD8-843C-518DEE40C5B2}" srcOrd="0" destOrd="0" presId="urn:microsoft.com/office/officeart/2005/8/layout/hList1"/>
    <dgm:cxn modelId="{F19CAE84-CB41-4016-82DA-11BA6DA9F76E}" srcId="{71DF6DDC-09C0-43D5-B891-CE8DFBBFB9E0}" destId="{3BFECF3F-AFF6-4637-ACC3-EA0049C1A1D9}" srcOrd="1" destOrd="0" parTransId="{67B8004F-D842-4362-8E16-ED64C1D7405E}" sibTransId="{44BBE485-5825-4494-A93D-3C31FB491AAE}"/>
    <dgm:cxn modelId="{9774A188-FB3A-4935-BA90-1AECAE42519B}" type="presOf" srcId="{71DF6DDC-09C0-43D5-B891-CE8DFBBFB9E0}" destId="{C188989B-9A95-45AC-911D-D5E39FD6A9EF}" srcOrd="0" destOrd="0" presId="urn:microsoft.com/office/officeart/2005/8/layout/hList1"/>
    <dgm:cxn modelId="{A61663B5-D871-4DEC-839B-DDBA4FD54B28}" srcId="{4CBAC2F1-8CE8-44D8-AA92-BC5FE4E35A4B}" destId="{3AEACE5A-316B-4B6A-A4A2-FAAE4A5FE185}" srcOrd="1" destOrd="0" parTransId="{C89B1B83-AAFF-4169-92F4-5D96E56B68BF}" sibTransId="{69192C3A-EDC5-4BFE-8401-68860900EAA3}"/>
    <dgm:cxn modelId="{FBE92BB6-2CE6-4197-997D-1A5FAF731FF8}" type="presOf" srcId="{B65ECE0B-C744-411E-868F-C37290622E56}" destId="{640104C7-13CC-4D1D-833A-EF13388D690C}" srcOrd="0" destOrd="0" presId="urn:microsoft.com/office/officeart/2005/8/layout/hList1"/>
    <dgm:cxn modelId="{44C556C7-759F-4D4A-9F1D-7F426C732F2B}" srcId="{71DF6DDC-09C0-43D5-B891-CE8DFBBFB9E0}" destId="{D01D2863-9855-4DE7-B7C6-402726FE46EA}" srcOrd="0" destOrd="0" parTransId="{8318CDC8-7420-4677-8BE3-34730FC6CC45}" sibTransId="{CE07C47D-676A-4262-9075-E141A6BBEBAC}"/>
    <dgm:cxn modelId="{B7381EC8-9718-42B9-B0EB-EE4CB0D81485}" type="presOf" srcId="{4CBAC2F1-8CE8-44D8-AA92-BC5FE4E35A4B}" destId="{6E4EFE7A-3FBB-4234-B9AB-EC046E89D4C8}" srcOrd="0" destOrd="0" presId="urn:microsoft.com/office/officeart/2005/8/layout/hList1"/>
    <dgm:cxn modelId="{5EF018D5-0A8C-4E0B-B1EA-BB0549B2D9A0}" type="presOf" srcId="{3AEACE5A-316B-4B6A-A4A2-FAAE4A5FE185}" destId="{2D26C1DD-7D1A-4BC6-8EA2-F16C38E8B42A}" srcOrd="0" destOrd="1" presId="urn:microsoft.com/office/officeart/2005/8/layout/hList1"/>
    <dgm:cxn modelId="{32EC0DE0-D82D-4094-8E24-178659925613}" type="presOf" srcId="{5E48B75F-40DF-4085-8B54-7C01979482EC}" destId="{CB07362F-413D-4007-8EB9-2618311FBAAA}" srcOrd="0" destOrd="1" presId="urn:microsoft.com/office/officeart/2005/8/layout/hList1"/>
    <dgm:cxn modelId="{8BF43BE0-5686-401E-8461-3DE6861D8360}" type="presOf" srcId="{09D159DB-B4FD-49C7-8846-7071038EE6A7}" destId="{33E47632-A020-4DDC-BE9F-6AF7844701EE}" srcOrd="0" destOrd="0" presId="urn:microsoft.com/office/officeart/2005/8/layout/hList1"/>
    <dgm:cxn modelId="{A7A2AFF7-22D8-4142-AB7D-DECA857C9982}" srcId="{57E8485D-66C9-416A-8EBA-8B9A079EB049}" destId="{B65ECE0B-C744-411E-868F-C37290622E56}" srcOrd="0" destOrd="0" parTransId="{270C6EB8-FFAA-45D8-BEB9-93CE575CD032}" sibTransId="{3CAB0482-12D2-402B-BD8B-0328EB658118}"/>
    <dgm:cxn modelId="{D8FE75F8-F763-4BCF-B931-69B69BA4E2A6}" srcId="{09D159DB-B4FD-49C7-8846-7071038EE6A7}" destId="{5E48B75F-40DF-4085-8B54-7C01979482EC}" srcOrd="1" destOrd="0" parTransId="{5BD33541-F070-42BA-9753-9E0DE73CD15E}" sibTransId="{8F2A7160-B7CD-4ABF-9026-08FBAAEF5E1E}"/>
    <dgm:cxn modelId="{186670FD-E49C-4443-8C53-B409386E2857}" srcId="{B03213CD-7559-4EB0-BC22-1B46B4101435}" destId="{57E8485D-66C9-416A-8EBA-8B9A079EB049}" srcOrd="1" destOrd="0" parTransId="{F7D8B305-96AD-40FA-8E18-2A57672D4CF3}" sibTransId="{733C83F3-BBCF-480D-8387-9EA51186D899}"/>
    <dgm:cxn modelId="{70266E9A-A07B-4731-9B1F-9F49BDCB4903}" type="presParOf" srcId="{78C6D447-ECBD-43F6-A607-73229D48A8C6}" destId="{00515336-6FE9-47B3-9CD3-8E7B63F538BE}" srcOrd="0" destOrd="0" presId="urn:microsoft.com/office/officeart/2005/8/layout/hList1"/>
    <dgm:cxn modelId="{CBADE19E-0673-4989-92D6-B35D4BCE3194}" type="presParOf" srcId="{00515336-6FE9-47B3-9CD3-8E7B63F538BE}" destId="{6E4EFE7A-3FBB-4234-B9AB-EC046E89D4C8}" srcOrd="0" destOrd="0" presId="urn:microsoft.com/office/officeart/2005/8/layout/hList1"/>
    <dgm:cxn modelId="{3A913576-4B87-4AC4-ACAB-92435098A4C0}" type="presParOf" srcId="{00515336-6FE9-47B3-9CD3-8E7B63F538BE}" destId="{2D26C1DD-7D1A-4BC6-8EA2-F16C38E8B42A}" srcOrd="1" destOrd="0" presId="urn:microsoft.com/office/officeart/2005/8/layout/hList1"/>
    <dgm:cxn modelId="{F8E8420B-5D6F-499F-B927-E29713EC8FC7}" type="presParOf" srcId="{78C6D447-ECBD-43F6-A607-73229D48A8C6}" destId="{C677B59B-A702-4E18-B24C-C6252D7BC49C}" srcOrd="1" destOrd="0" presId="urn:microsoft.com/office/officeart/2005/8/layout/hList1"/>
    <dgm:cxn modelId="{AD347870-819B-468A-84CF-BD99F5ED9DD8}" type="presParOf" srcId="{78C6D447-ECBD-43F6-A607-73229D48A8C6}" destId="{3431E698-2B69-4773-AE8E-F40DFD178945}" srcOrd="2" destOrd="0" presId="urn:microsoft.com/office/officeart/2005/8/layout/hList1"/>
    <dgm:cxn modelId="{A01E068A-DF42-463E-ACAE-8EC4C6DCA7AF}" type="presParOf" srcId="{3431E698-2B69-4773-AE8E-F40DFD178945}" destId="{A00FBFCA-7252-466A-A791-07680A0C7965}" srcOrd="0" destOrd="0" presId="urn:microsoft.com/office/officeart/2005/8/layout/hList1"/>
    <dgm:cxn modelId="{94547CAF-8292-4300-80EF-E6A2E99CCF44}" type="presParOf" srcId="{3431E698-2B69-4773-AE8E-F40DFD178945}" destId="{640104C7-13CC-4D1D-833A-EF13388D690C}" srcOrd="1" destOrd="0" presId="urn:microsoft.com/office/officeart/2005/8/layout/hList1"/>
    <dgm:cxn modelId="{A57B5E3A-6DE0-44AB-AA39-3D53138024C8}" type="presParOf" srcId="{78C6D447-ECBD-43F6-A607-73229D48A8C6}" destId="{53CB0B33-1440-44B6-9E42-6D92FB082F37}" srcOrd="3" destOrd="0" presId="urn:microsoft.com/office/officeart/2005/8/layout/hList1"/>
    <dgm:cxn modelId="{8D2C1512-0173-4E31-AE73-FE057D8E0497}" type="presParOf" srcId="{78C6D447-ECBD-43F6-A607-73229D48A8C6}" destId="{BC1F3D38-15BF-4AB5-9C49-5824E8155A63}" srcOrd="4" destOrd="0" presId="urn:microsoft.com/office/officeart/2005/8/layout/hList1"/>
    <dgm:cxn modelId="{57941260-8453-4620-B04F-570A518DFEDF}" type="presParOf" srcId="{BC1F3D38-15BF-4AB5-9C49-5824E8155A63}" destId="{C188989B-9A95-45AC-911D-D5E39FD6A9EF}" srcOrd="0" destOrd="0" presId="urn:microsoft.com/office/officeart/2005/8/layout/hList1"/>
    <dgm:cxn modelId="{56DC8F1A-A9AD-454A-A9E3-C4AF8DDBA62B}" type="presParOf" srcId="{BC1F3D38-15BF-4AB5-9C49-5824E8155A63}" destId="{236A35B1-6A03-4AD8-843C-518DEE40C5B2}" srcOrd="1" destOrd="0" presId="urn:microsoft.com/office/officeart/2005/8/layout/hList1"/>
    <dgm:cxn modelId="{95C75873-372A-4BEF-881B-17C9EA7C1B0B}" type="presParOf" srcId="{78C6D447-ECBD-43F6-A607-73229D48A8C6}" destId="{435B087F-08B3-4978-9C0B-316362C0F23C}" srcOrd="5" destOrd="0" presId="urn:microsoft.com/office/officeart/2005/8/layout/hList1"/>
    <dgm:cxn modelId="{EA42ECA0-CAFF-4B51-B054-706B6CE41898}" type="presParOf" srcId="{78C6D447-ECBD-43F6-A607-73229D48A8C6}" destId="{CD46467B-6881-4FB1-B2D9-FC14B75BE75C}" srcOrd="6" destOrd="0" presId="urn:microsoft.com/office/officeart/2005/8/layout/hList1"/>
    <dgm:cxn modelId="{4278A4B3-F517-4F0D-8E38-B2046149C766}" type="presParOf" srcId="{CD46467B-6881-4FB1-B2D9-FC14B75BE75C}" destId="{33E47632-A020-4DDC-BE9F-6AF7844701EE}" srcOrd="0" destOrd="0" presId="urn:microsoft.com/office/officeart/2005/8/layout/hList1"/>
    <dgm:cxn modelId="{13F0E3BF-8840-4064-90CD-39F8E8F296DE}" type="presParOf" srcId="{CD46467B-6881-4FB1-B2D9-FC14B75BE75C}" destId="{CB07362F-413D-4007-8EB9-2618311FBAAA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4F6BD7B-9E0C-4E7A-A2D1-593CBB789E15}" type="doc">
      <dgm:prSet loTypeId="urn:microsoft.com/office/officeart/2018/2/layout/IconLabelDescription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8B2ED5DB-AEBA-41F5-9D3A-2691B42BB19A}">
      <dgm:prSet/>
      <dgm:spPr/>
      <dgm:t>
        <a:bodyPr/>
        <a:lstStyle/>
        <a:p>
          <a:pPr>
            <a:defRPr b="1"/>
          </a:pPr>
          <a:r>
            <a:rPr lang="en-US" b="0" i="0"/>
            <a:t>Account for roughly $2.6 billion a year in financial loss</a:t>
          </a:r>
          <a:endParaRPr lang="en-US"/>
        </a:p>
      </dgm:t>
    </dgm:pt>
    <dgm:pt modelId="{A79FC1CB-291E-4A75-90C9-E77B0007B320}" type="parTrans" cxnId="{3FEF3D5F-D431-43E5-AB33-BE1A99844A62}">
      <dgm:prSet/>
      <dgm:spPr/>
      <dgm:t>
        <a:bodyPr/>
        <a:lstStyle/>
        <a:p>
          <a:endParaRPr lang="en-US"/>
        </a:p>
      </dgm:t>
    </dgm:pt>
    <dgm:pt modelId="{7C6C3007-0159-4D1C-B57D-29DD960975AD}" type="sibTrans" cxnId="{3FEF3D5F-D431-43E5-AB33-BE1A99844A62}">
      <dgm:prSet/>
      <dgm:spPr/>
      <dgm:t>
        <a:bodyPr/>
        <a:lstStyle/>
        <a:p>
          <a:endParaRPr lang="en-US"/>
        </a:p>
      </dgm:t>
    </dgm:pt>
    <dgm:pt modelId="{42FD9F31-EF17-4094-9F6C-A2822D350CF7}">
      <dgm:prSet/>
      <dgm:spPr/>
      <dgm:t>
        <a:bodyPr/>
        <a:lstStyle/>
        <a:p>
          <a:r>
            <a:rPr lang="en-US" b="0" i="0"/>
            <a:t>User abandonment </a:t>
          </a:r>
          <a:endParaRPr lang="en-US"/>
        </a:p>
      </dgm:t>
    </dgm:pt>
    <dgm:pt modelId="{302D04AF-5F39-4536-AE7E-BD02265EC39C}" type="parTrans" cxnId="{A2ADE799-1377-43DE-AFBC-70E7221D2CD8}">
      <dgm:prSet/>
      <dgm:spPr/>
      <dgm:t>
        <a:bodyPr/>
        <a:lstStyle/>
        <a:p>
          <a:endParaRPr lang="en-US"/>
        </a:p>
      </dgm:t>
    </dgm:pt>
    <dgm:pt modelId="{E73E00CB-5DB9-4388-A848-5163833E3072}" type="sibTrans" cxnId="{A2ADE799-1377-43DE-AFBC-70E7221D2CD8}">
      <dgm:prSet/>
      <dgm:spPr/>
      <dgm:t>
        <a:bodyPr/>
        <a:lstStyle/>
        <a:p>
          <a:endParaRPr lang="en-US"/>
        </a:p>
      </dgm:t>
    </dgm:pt>
    <dgm:pt modelId="{72F47339-0FFB-406D-A75E-265C9109BB3E}">
      <dgm:prSet/>
      <dgm:spPr/>
      <dgm:t>
        <a:bodyPr/>
        <a:lstStyle/>
        <a:p>
          <a:pPr>
            <a:defRPr b="1"/>
          </a:pPr>
          <a:r>
            <a:rPr lang="en-US" b="0" i="0"/>
            <a:t>In a study given by Akamai in September 2009</a:t>
          </a:r>
          <a:endParaRPr lang="en-US"/>
        </a:p>
      </dgm:t>
    </dgm:pt>
    <dgm:pt modelId="{29D5BF17-0E8F-4E6A-A96C-F0DF602BD5D9}" type="parTrans" cxnId="{7518EA10-823B-4549-8405-E788F5D9A3FB}">
      <dgm:prSet/>
      <dgm:spPr/>
      <dgm:t>
        <a:bodyPr/>
        <a:lstStyle/>
        <a:p>
          <a:endParaRPr lang="en-US"/>
        </a:p>
      </dgm:t>
    </dgm:pt>
    <dgm:pt modelId="{4EDC3863-E67F-4C65-BC57-591C02DF27CC}" type="sibTrans" cxnId="{7518EA10-823B-4549-8405-E788F5D9A3FB}">
      <dgm:prSet/>
      <dgm:spPr/>
      <dgm:t>
        <a:bodyPr/>
        <a:lstStyle/>
        <a:p>
          <a:endParaRPr lang="en-US"/>
        </a:p>
      </dgm:t>
    </dgm:pt>
    <dgm:pt modelId="{0FB2C3CB-60BB-4B17-B9BB-B7C7D05AD049}">
      <dgm:prSet/>
      <dgm:spPr/>
      <dgm:t>
        <a:bodyPr/>
        <a:lstStyle/>
        <a:p>
          <a:r>
            <a:rPr lang="en-US" b="0" i="0"/>
            <a:t>47% expect speeds of 2 seconds or less</a:t>
          </a:r>
          <a:endParaRPr lang="en-US"/>
        </a:p>
      </dgm:t>
    </dgm:pt>
    <dgm:pt modelId="{3CB803A1-9908-402F-B4CD-93D1313B3885}" type="parTrans" cxnId="{AFD1C9D1-9337-4CCB-A05A-661CA47DE7A6}">
      <dgm:prSet/>
      <dgm:spPr/>
      <dgm:t>
        <a:bodyPr/>
        <a:lstStyle/>
        <a:p>
          <a:endParaRPr lang="en-US"/>
        </a:p>
      </dgm:t>
    </dgm:pt>
    <dgm:pt modelId="{DCBC3141-E091-4F0B-960B-16FCE96281B4}" type="sibTrans" cxnId="{AFD1C9D1-9337-4CCB-A05A-661CA47DE7A6}">
      <dgm:prSet/>
      <dgm:spPr/>
      <dgm:t>
        <a:bodyPr/>
        <a:lstStyle/>
        <a:p>
          <a:endParaRPr lang="en-US"/>
        </a:p>
      </dgm:t>
    </dgm:pt>
    <dgm:pt modelId="{26CC6AB7-D30D-4783-9A97-C40E964F5433}">
      <dgm:prSet/>
      <dgm:spPr/>
      <dgm:t>
        <a:bodyPr/>
        <a:lstStyle/>
        <a:p>
          <a:r>
            <a:rPr lang="en-US" b="0" i="0"/>
            <a:t>40% abandon the page after three seconds of it loading</a:t>
          </a:r>
          <a:endParaRPr lang="en-US"/>
        </a:p>
      </dgm:t>
    </dgm:pt>
    <dgm:pt modelId="{A12E800A-8E4D-40DC-8270-FE6046839B26}" type="parTrans" cxnId="{E93ACD29-3191-49DE-919D-02089D066B5C}">
      <dgm:prSet/>
      <dgm:spPr/>
      <dgm:t>
        <a:bodyPr/>
        <a:lstStyle/>
        <a:p>
          <a:endParaRPr lang="en-US"/>
        </a:p>
      </dgm:t>
    </dgm:pt>
    <dgm:pt modelId="{A0A97921-97CA-4E77-9C9F-2B2E68B7E722}" type="sibTrans" cxnId="{E93ACD29-3191-49DE-919D-02089D066B5C}">
      <dgm:prSet/>
      <dgm:spPr/>
      <dgm:t>
        <a:bodyPr/>
        <a:lstStyle/>
        <a:p>
          <a:endParaRPr lang="en-US"/>
        </a:p>
      </dgm:t>
    </dgm:pt>
    <dgm:pt modelId="{A312D18B-DDE6-4378-8A49-17370BE5329F}">
      <dgm:prSet/>
      <dgm:spPr/>
      <dgm:t>
        <a:bodyPr/>
        <a:lstStyle/>
        <a:p>
          <a:r>
            <a:rPr lang="en-US" b="0" i="0"/>
            <a:t>52% of consumers believer quick response times mean devotion to their happiness/loyalty</a:t>
          </a:r>
          <a:endParaRPr lang="en-US"/>
        </a:p>
      </dgm:t>
    </dgm:pt>
    <dgm:pt modelId="{C34EBF72-3424-442B-A17E-7008A8E497E0}" type="parTrans" cxnId="{46CB76B8-B2FE-4D28-BCDC-C07648377F11}">
      <dgm:prSet/>
      <dgm:spPr/>
      <dgm:t>
        <a:bodyPr/>
        <a:lstStyle/>
        <a:p>
          <a:endParaRPr lang="en-US"/>
        </a:p>
      </dgm:t>
    </dgm:pt>
    <dgm:pt modelId="{9C26AE54-674A-455D-A789-9C67DB45BA0C}" type="sibTrans" cxnId="{46CB76B8-B2FE-4D28-BCDC-C07648377F11}">
      <dgm:prSet/>
      <dgm:spPr/>
      <dgm:t>
        <a:bodyPr/>
        <a:lstStyle/>
        <a:p>
          <a:endParaRPr lang="en-US"/>
        </a:p>
      </dgm:t>
    </dgm:pt>
    <dgm:pt modelId="{4F3C5A58-90D1-4F24-BC1E-4EA487C7D10F}">
      <dgm:prSet/>
      <dgm:spPr/>
      <dgm:t>
        <a:bodyPr/>
        <a:lstStyle/>
        <a:p>
          <a:pPr>
            <a:defRPr b="1"/>
          </a:pPr>
          <a:r>
            <a:rPr lang="en-US" b="0" i="0"/>
            <a:t>What this means?</a:t>
          </a:r>
          <a:endParaRPr lang="en-US"/>
        </a:p>
      </dgm:t>
    </dgm:pt>
    <dgm:pt modelId="{9A0C0323-BC27-4F28-8327-1F455AF01336}" type="parTrans" cxnId="{0EFBDDA1-83EB-47EF-B64D-31C748EF8A94}">
      <dgm:prSet/>
      <dgm:spPr/>
      <dgm:t>
        <a:bodyPr/>
        <a:lstStyle/>
        <a:p>
          <a:endParaRPr lang="en-US"/>
        </a:p>
      </dgm:t>
    </dgm:pt>
    <dgm:pt modelId="{2820D321-33BD-4279-B534-34767A7AFD42}" type="sibTrans" cxnId="{0EFBDDA1-83EB-47EF-B64D-31C748EF8A94}">
      <dgm:prSet/>
      <dgm:spPr/>
      <dgm:t>
        <a:bodyPr/>
        <a:lstStyle/>
        <a:p>
          <a:endParaRPr lang="en-US"/>
        </a:p>
      </dgm:t>
    </dgm:pt>
    <dgm:pt modelId="{4CEC9BEE-0A14-4D6C-9C3D-66E722E13682}">
      <dgm:prSet/>
      <dgm:spPr/>
      <dgm:t>
        <a:bodyPr/>
        <a:lstStyle/>
        <a:p>
          <a:r>
            <a:rPr lang="en-US" b="0" i="0"/>
            <a:t>The standard is set at loading in under three seconds</a:t>
          </a:r>
          <a:endParaRPr lang="en-US"/>
        </a:p>
      </dgm:t>
    </dgm:pt>
    <dgm:pt modelId="{22904613-96FD-4F7E-AA74-05A16093217D}" type="parTrans" cxnId="{844B4778-65EA-4531-8939-90C37F5DCF7D}">
      <dgm:prSet/>
      <dgm:spPr/>
      <dgm:t>
        <a:bodyPr/>
        <a:lstStyle/>
        <a:p>
          <a:endParaRPr lang="en-US"/>
        </a:p>
      </dgm:t>
    </dgm:pt>
    <dgm:pt modelId="{222DA4F3-2BEC-4688-B59B-A39A5D66BC0A}" type="sibTrans" cxnId="{844B4778-65EA-4531-8939-90C37F5DCF7D}">
      <dgm:prSet/>
      <dgm:spPr/>
      <dgm:t>
        <a:bodyPr/>
        <a:lstStyle/>
        <a:p>
          <a:endParaRPr lang="en-US"/>
        </a:p>
      </dgm:t>
    </dgm:pt>
    <dgm:pt modelId="{A9725B30-AE56-4068-9FB1-46488829462F}" type="pres">
      <dgm:prSet presAssocID="{74F6BD7B-9E0C-4E7A-A2D1-593CBB789E15}" presName="root" presStyleCnt="0">
        <dgm:presLayoutVars>
          <dgm:dir/>
          <dgm:resizeHandles val="exact"/>
        </dgm:presLayoutVars>
      </dgm:prSet>
      <dgm:spPr/>
    </dgm:pt>
    <dgm:pt modelId="{B94DA79B-B059-479B-A480-B98EFB70FA40}" type="pres">
      <dgm:prSet presAssocID="{8B2ED5DB-AEBA-41F5-9D3A-2691B42BB19A}" presName="compNode" presStyleCnt="0"/>
      <dgm:spPr/>
    </dgm:pt>
    <dgm:pt modelId="{550279D0-9309-4DE1-8081-B045ECD11784}" type="pres">
      <dgm:prSet presAssocID="{8B2ED5DB-AEBA-41F5-9D3A-2691B42BB19A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EB25FCB9-4DF1-46C1-9DD4-884D2215F58B}" type="pres">
      <dgm:prSet presAssocID="{8B2ED5DB-AEBA-41F5-9D3A-2691B42BB19A}" presName="iconSpace" presStyleCnt="0"/>
      <dgm:spPr/>
    </dgm:pt>
    <dgm:pt modelId="{4706D49E-37E8-48F9-9F74-924CA71625C5}" type="pres">
      <dgm:prSet presAssocID="{8B2ED5DB-AEBA-41F5-9D3A-2691B42BB19A}" presName="parTx" presStyleLbl="revTx" presStyleIdx="0" presStyleCnt="6">
        <dgm:presLayoutVars>
          <dgm:chMax val="0"/>
          <dgm:chPref val="0"/>
        </dgm:presLayoutVars>
      </dgm:prSet>
      <dgm:spPr/>
    </dgm:pt>
    <dgm:pt modelId="{0B256AFA-ADCC-4B80-AB95-78551F4F6539}" type="pres">
      <dgm:prSet presAssocID="{8B2ED5DB-AEBA-41F5-9D3A-2691B42BB19A}" presName="txSpace" presStyleCnt="0"/>
      <dgm:spPr/>
    </dgm:pt>
    <dgm:pt modelId="{F718724D-F703-434B-91C7-DBB9340B0AF5}" type="pres">
      <dgm:prSet presAssocID="{8B2ED5DB-AEBA-41F5-9D3A-2691B42BB19A}" presName="desTx" presStyleLbl="revTx" presStyleIdx="1" presStyleCnt="6">
        <dgm:presLayoutVars/>
      </dgm:prSet>
      <dgm:spPr/>
    </dgm:pt>
    <dgm:pt modelId="{456C48E2-2EF4-4D6D-BE33-EE173290F727}" type="pres">
      <dgm:prSet presAssocID="{7C6C3007-0159-4D1C-B57D-29DD960975AD}" presName="sibTrans" presStyleCnt="0"/>
      <dgm:spPr/>
    </dgm:pt>
    <dgm:pt modelId="{DCC1EAB2-A443-420D-AF3A-AE4E16FE1392}" type="pres">
      <dgm:prSet presAssocID="{72F47339-0FFB-406D-A75E-265C9109BB3E}" presName="compNode" presStyleCnt="0"/>
      <dgm:spPr/>
    </dgm:pt>
    <dgm:pt modelId="{EA65C104-5C72-4BD8-9CB8-36BBFFED95D3}" type="pres">
      <dgm:prSet presAssocID="{72F47339-0FFB-406D-A75E-265C9109BB3E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5F40A80D-5EC9-4FEC-ABD0-D4E954F93527}" type="pres">
      <dgm:prSet presAssocID="{72F47339-0FFB-406D-A75E-265C9109BB3E}" presName="iconSpace" presStyleCnt="0"/>
      <dgm:spPr/>
    </dgm:pt>
    <dgm:pt modelId="{B7AE2497-56FC-4A33-AE14-31EA7921EFE0}" type="pres">
      <dgm:prSet presAssocID="{72F47339-0FFB-406D-A75E-265C9109BB3E}" presName="parTx" presStyleLbl="revTx" presStyleIdx="2" presStyleCnt="6">
        <dgm:presLayoutVars>
          <dgm:chMax val="0"/>
          <dgm:chPref val="0"/>
        </dgm:presLayoutVars>
      </dgm:prSet>
      <dgm:spPr/>
    </dgm:pt>
    <dgm:pt modelId="{AAB59961-62FD-4A83-A73F-53211BFD0F81}" type="pres">
      <dgm:prSet presAssocID="{72F47339-0FFB-406D-A75E-265C9109BB3E}" presName="txSpace" presStyleCnt="0"/>
      <dgm:spPr/>
    </dgm:pt>
    <dgm:pt modelId="{1509A1A1-C10C-4A3E-9461-470A0EE7B096}" type="pres">
      <dgm:prSet presAssocID="{72F47339-0FFB-406D-A75E-265C9109BB3E}" presName="desTx" presStyleLbl="revTx" presStyleIdx="3" presStyleCnt="6">
        <dgm:presLayoutVars/>
      </dgm:prSet>
      <dgm:spPr/>
    </dgm:pt>
    <dgm:pt modelId="{C3EEB9FF-523D-4CD6-9D1C-D4E4E4D83B91}" type="pres">
      <dgm:prSet presAssocID="{4EDC3863-E67F-4C65-BC57-591C02DF27CC}" presName="sibTrans" presStyleCnt="0"/>
      <dgm:spPr/>
    </dgm:pt>
    <dgm:pt modelId="{8B8F8DD2-5E57-4C49-A404-91ADBF140721}" type="pres">
      <dgm:prSet presAssocID="{4F3C5A58-90D1-4F24-BC1E-4EA487C7D10F}" presName="compNode" presStyleCnt="0"/>
      <dgm:spPr/>
    </dgm:pt>
    <dgm:pt modelId="{B99719A5-5E0B-4F63-B569-9FB1DAF1B249}" type="pres">
      <dgm:prSet presAssocID="{4F3C5A58-90D1-4F24-BC1E-4EA487C7D10F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ourglass"/>
        </a:ext>
      </dgm:extLst>
    </dgm:pt>
    <dgm:pt modelId="{7361D29E-D67D-407B-93A8-9F5120A5E06B}" type="pres">
      <dgm:prSet presAssocID="{4F3C5A58-90D1-4F24-BC1E-4EA487C7D10F}" presName="iconSpace" presStyleCnt="0"/>
      <dgm:spPr/>
    </dgm:pt>
    <dgm:pt modelId="{3DAF37F4-5532-4FAE-944E-74A8891ADA82}" type="pres">
      <dgm:prSet presAssocID="{4F3C5A58-90D1-4F24-BC1E-4EA487C7D10F}" presName="parTx" presStyleLbl="revTx" presStyleIdx="4" presStyleCnt="6">
        <dgm:presLayoutVars>
          <dgm:chMax val="0"/>
          <dgm:chPref val="0"/>
        </dgm:presLayoutVars>
      </dgm:prSet>
      <dgm:spPr/>
    </dgm:pt>
    <dgm:pt modelId="{E7B7145B-622F-446F-80AB-77B6685543A3}" type="pres">
      <dgm:prSet presAssocID="{4F3C5A58-90D1-4F24-BC1E-4EA487C7D10F}" presName="txSpace" presStyleCnt="0"/>
      <dgm:spPr/>
    </dgm:pt>
    <dgm:pt modelId="{12512487-DE87-40C4-BB23-8A82F38A8DFB}" type="pres">
      <dgm:prSet presAssocID="{4F3C5A58-90D1-4F24-BC1E-4EA487C7D10F}" presName="desTx" presStyleLbl="revTx" presStyleIdx="5" presStyleCnt="6">
        <dgm:presLayoutVars/>
      </dgm:prSet>
      <dgm:spPr/>
    </dgm:pt>
  </dgm:ptLst>
  <dgm:cxnLst>
    <dgm:cxn modelId="{FD939F05-E0C8-4114-9476-091F28899BF9}" type="presOf" srcId="{42FD9F31-EF17-4094-9F6C-A2822D350CF7}" destId="{F718724D-F703-434B-91C7-DBB9340B0AF5}" srcOrd="0" destOrd="0" presId="urn:microsoft.com/office/officeart/2018/2/layout/IconLabelDescriptionList"/>
    <dgm:cxn modelId="{7518EA10-823B-4549-8405-E788F5D9A3FB}" srcId="{74F6BD7B-9E0C-4E7A-A2D1-593CBB789E15}" destId="{72F47339-0FFB-406D-A75E-265C9109BB3E}" srcOrd="1" destOrd="0" parTransId="{29D5BF17-0E8F-4E6A-A96C-F0DF602BD5D9}" sibTransId="{4EDC3863-E67F-4C65-BC57-591C02DF27CC}"/>
    <dgm:cxn modelId="{417B2121-8ECD-4871-85A2-21BF4809FDB5}" type="presOf" srcId="{8B2ED5DB-AEBA-41F5-9D3A-2691B42BB19A}" destId="{4706D49E-37E8-48F9-9F74-924CA71625C5}" srcOrd="0" destOrd="0" presId="urn:microsoft.com/office/officeart/2018/2/layout/IconLabelDescriptionList"/>
    <dgm:cxn modelId="{E93ACD29-3191-49DE-919D-02089D066B5C}" srcId="{72F47339-0FFB-406D-A75E-265C9109BB3E}" destId="{26CC6AB7-D30D-4783-9A97-C40E964F5433}" srcOrd="1" destOrd="0" parTransId="{A12E800A-8E4D-40DC-8270-FE6046839B26}" sibTransId="{A0A97921-97CA-4E77-9C9F-2B2E68B7E722}"/>
    <dgm:cxn modelId="{D3199C2E-9181-4364-A4A1-3CD1A1CC4C94}" type="presOf" srcId="{72F47339-0FFB-406D-A75E-265C9109BB3E}" destId="{B7AE2497-56FC-4A33-AE14-31EA7921EFE0}" srcOrd="0" destOrd="0" presId="urn:microsoft.com/office/officeart/2018/2/layout/IconLabelDescriptionList"/>
    <dgm:cxn modelId="{5872A25B-97CC-4C2C-A6E5-FE27AB368EA3}" type="presOf" srcId="{4F3C5A58-90D1-4F24-BC1E-4EA487C7D10F}" destId="{3DAF37F4-5532-4FAE-944E-74A8891ADA82}" srcOrd="0" destOrd="0" presId="urn:microsoft.com/office/officeart/2018/2/layout/IconLabelDescriptionList"/>
    <dgm:cxn modelId="{5A1AEB5B-8D97-4AC7-8B4A-FFA7CB4A9EBA}" type="presOf" srcId="{26CC6AB7-D30D-4783-9A97-C40E964F5433}" destId="{1509A1A1-C10C-4A3E-9461-470A0EE7B096}" srcOrd="0" destOrd="1" presId="urn:microsoft.com/office/officeart/2018/2/layout/IconLabelDescriptionList"/>
    <dgm:cxn modelId="{3FEF3D5F-D431-43E5-AB33-BE1A99844A62}" srcId="{74F6BD7B-9E0C-4E7A-A2D1-593CBB789E15}" destId="{8B2ED5DB-AEBA-41F5-9D3A-2691B42BB19A}" srcOrd="0" destOrd="0" parTransId="{A79FC1CB-291E-4A75-90C9-E77B0007B320}" sibTransId="{7C6C3007-0159-4D1C-B57D-29DD960975AD}"/>
    <dgm:cxn modelId="{C8735E4F-3904-4866-982E-F97B9A398209}" type="presOf" srcId="{0FB2C3CB-60BB-4B17-B9BB-B7C7D05AD049}" destId="{1509A1A1-C10C-4A3E-9461-470A0EE7B096}" srcOrd="0" destOrd="0" presId="urn:microsoft.com/office/officeart/2018/2/layout/IconLabelDescriptionList"/>
    <dgm:cxn modelId="{844B4778-65EA-4531-8939-90C37F5DCF7D}" srcId="{4F3C5A58-90D1-4F24-BC1E-4EA487C7D10F}" destId="{4CEC9BEE-0A14-4D6C-9C3D-66E722E13682}" srcOrd="0" destOrd="0" parTransId="{22904613-96FD-4F7E-AA74-05A16093217D}" sibTransId="{222DA4F3-2BEC-4688-B59B-A39A5D66BC0A}"/>
    <dgm:cxn modelId="{3D880782-0F55-43B2-9066-EC292AC96D49}" type="presOf" srcId="{74F6BD7B-9E0C-4E7A-A2D1-593CBB789E15}" destId="{A9725B30-AE56-4068-9FB1-46488829462F}" srcOrd="0" destOrd="0" presId="urn:microsoft.com/office/officeart/2018/2/layout/IconLabelDescriptionList"/>
    <dgm:cxn modelId="{A2ADE799-1377-43DE-AFBC-70E7221D2CD8}" srcId="{8B2ED5DB-AEBA-41F5-9D3A-2691B42BB19A}" destId="{42FD9F31-EF17-4094-9F6C-A2822D350CF7}" srcOrd="0" destOrd="0" parTransId="{302D04AF-5F39-4536-AE7E-BD02265EC39C}" sibTransId="{E73E00CB-5DB9-4388-A848-5163833E3072}"/>
    <dgm:cxn modelId="{0EFBDDA1-83EB-47EF-B64D-31C748EF8A94}" srcId="{74F6BD7B-9E0C-4E7A-A2D1-593CBB789E15}" destId="{4F3C5A58-90D1-4F24-BC1E-4EA487C7D10F}" srcOrd="2" destOrd="0" parTransId="{9A0C0323-BC27-4F28-8327-1F455AF01336}" sibTransId="{2820D321-33BD-4279-B534-34767A7AFD42}"/>
    <dgm:cxn modelId="{46CB76B8-B2FE-4D28-BCDC-C07648377F11}" srcId="{72F47339-0FFB-406D-A75E-265C9109BB3E}" destId="{A312D18B-DDE6-4378-8A49-17370BE5329F}" srcOrd="2" destOrd="0" parTransId="{C34EBF72-3424-442B-A17E-7008A8E497E0}" sibTransId="{9C26AE54-674A-455D-A789-9C67DB45BA0C}"/>
    <dgm:cxn modelId="{AFD1C9D1-9337-4CCB-A05A-661CA47DE7A6}" srcId="{72F47339-0FFB-406D-A75E-265C9109BB3E}" destId="{0FB2C3CB-60BB-4B17-B9BB-B7C7D05AD049}" srcOrd="0" destOrd="0" parTransId="{3CB803A1-9908-402F-B4CD-93D1313B3885}" sibTransId="{DCBC3141-E091-4F0B-960B-16FCE96281B4}"/>
    <dgm:cxn modelId="{0382F0E3-04EF-4FD5-B2DD-3736FCBF3E2D}" type="presOf" srcId="{A312D18B-DDE6-4378-8A49-17370BE5329F}" destId="{1509A1A1-C10C-4A3E-9461-470A0EE7B096}" srcOrd="0" destOrd="2" presId="urn:microsoft.com/office/officeart/2018/2/layout/IconLabelDescriptionList"/>
    <dgm:cxn modelId="{C156A0E4-F58B-4F3A-9396-1AE0510D1505}" type="presOf" srcId="{4CEC9BEE-0A14-4D6C-9C3D-66E722E13682}" destId="{12512487-DE87-40C4-BB23-8A82F38A8DFB}" srcOrd="0" destOrd="0" presId="urn:microsoft.com/office/officeart/2018/2/layout/IconLabelDescriptionList"/>
    <dgm:cxn modelId="{5A388B67-4B86-48CF-B47F-AA8FD3D6D0DA}" type="presParOf" srcId="{A9725B30-AE56-4068-9FB1-46488829462F}" destId="{B94DA79B-B059-479B-A480-B98EFB70FA40}" srcOrd="0" destOrd="0" presId="urn:microsoft.com/office/officeart/2018/2/layout/IconLabelDescriptionList"/>
    <dgm:cxn modelId="{7E8E962B-FF3E-47CA-9744-3FE8D453FC14}" type="presParOf" srcId="{B94DA79B-B059-479B-A480-B98EFB70FA40}" destId="{550279D0-9309-4DE1-8081-B045ECD11784}" srcOrd="0" destOrd="0" presId="urn:microsoft.com/office/officeart/2018/2/layout/IconLabelDescriptionList"/>
    <dgm:cxn modelId="{3110CDFF-BB07-41C4-ABF4-314149526CCF}" type="presParOf" srcId="{B94DA79B-B059-479B-A480-B98EFB70FA40}" destId="{EB25FCB9-4DF1-46C1-9DD4-884D2215F58B}" srcOrd="1" destOrd="0" presId="urn:microsoft.com/office/officeart/2018/2/layout/IconLabelDescriptionList"/>
    <dgm:cxn modelId="{7200BEA0-1748-4894-B188-03786476F1E0}" type="presParOf" srcId="{B94DA79B-B059-479B-A480-B98EFB70FA40}" destId="{4706D49E-37E8-48F9-9F74-924CA71625C5}" srcOrd="2" destOrd="0" presId="urn:microsoft.com/office/officeart/2018/2/layout/IconLabelDescriptionList"/>
    <dgm:cxn modelId="{0B53BD9D-235C-4DD7-8B47-BD7CEF59AB00}" type="presParOf" srcId="{B94DA79B-B059-479B-A480-B98EFB70FA40}" destId="{0B256AFA-ADCC-4B80-AB95-78551F4F6539}" srcOrd="3" destOrd="0" presId="urn:microsoft.com/office/officeart/2018/2/layout/IconLabelDescriptionList"/>
    <dgm:cxn modelId="{9FBEA1E9-0065-442B-817F-C1352AC14EC6}" type="presParOf" srcId="{B94DA79B-B059-479B-A480-B98EFB70FA40}" destId="{F718724D-F703-434B-91C7-DBB9340B0AF5}" srcOrd="4" destOrd="0" presId="urn:microsoft.com/office/officeart/2018/2/layout/IconLabelDescriptionList"/>
    <dgm:cxn modelId="{64641871-134F-4120-923A-C0A83D4441DF}" type="presParOf" srcId="{A9725B30-AE56-4068-9FB1-46488829462F}" destId="{456C48E2-2EF4-4D6D-BE33-EE173290F727}" srcOrd="1" destOrd="0" presId="urn:microsoft.com/office/officeart/2018/2/layout/IconLabelDescriptionList"/>
    <dgm:cxn modelId="{6A5E897A-CC44-4D11-AE1C-B23557EF34E9}" type="presParOf" srcId="{A9725B30-AE56-4068-9FB1-46488829462F}" destId="{DCC1EAB2-A443-420D-AF3A-AE4E16FE1392}" srcOrd="2" destOrd="0" presId="urn:microsoft.com/office/officeart/2018/2/layout/IconLabelDescriptionList"/>
    <dgm:cxn modelId="{55E09FC5-9A61-430C-9B92-7DB0B36C8C81}" type="presParOf" srcId="{DCC1EAB2-A443-420D-AF3A-AE4E16FE1392}" destId="{EA65C104-5C72-4BD8-9CB8-36BBFFED95D3}" srcOrd="0" destOrd="0" presId="urn:microsoft.com/office/officeart/2018/2/layout/IconLabelDescriptionList"/>
    <dgm:cxn modelId="{C4BDB132-EB4E-44A3-B445-BDDEEF902329}" type="presParOf" srcId="{DCC1EAB2-A443-420D-AF3A-AE4E16FE1392}" destId="{5F40A80D-5EC9-4FEC-ABD0-D4E954F93527}" srcOrd="1" destOrd="0" presId="urn:microsoft.com/office/officeart/2018/2/layout/IconLabelDescriptionList"/>
    <dgm:cxn modelId="{D1741CCC-5C00-47B2-9AFB-726F850E668B}" type="presParOf" srcId="{DCC1EAB2-A443-420D-AF3A-AE4E16FE1392}" destId="{B7AE2497-56FC-4A33-AE14-31EA7921EFE0}" srcOrd="2" destOrd="0" presId="urn:microsoft.com/office/officeart/2018/2/layout/IconLabelDescriptionList"/>
    <dgm:cxn modelId="{1B7558A0-C181-425D-9765-7400D6F8BBFC}" type="presParOf" srcId="{DCC1EAB2-A443-420D-AF3A-AE4E16FE1392}" destId="{AAB59961-62FD-4A83-A73F-53211BFD0F81}" srcOrd="3" destOrd="0" presId="urn:microsoft.com/office/officeart/2018/2/layout/IconLabelDescriptionList"/>
    <dgm:cxn modelId="{8C61BFC7-6A96-4400-BBD1-D2F3E16E9F45}" type="presParOf" srcId="{DCC1EAB2-A443-420D-AF3A-AE4E16FE1392}" destId="{1509A1A1-C10C-4A3E-9461-470A0EE7B096}" srcOrd="4" destOrd="0" presId="urn:microsoft.com/office/officeart/2018/2/layout/IconLabelDescriptionList"/>
    <dgm:cxn modelId="{DCACC55B-8B37-4B40-BE88-ECC85FEFA52D}" type="presParOf" srcId="{A9725B30-AE56-4068-9FB1-46488829462F}" destId="{C3EEB9FF-523D-4CD6-9D1C-D4E4E4D83B91}" srcOrd="3" destOrd="0" presId="urn:microsoft.com/office/officeart/2018/2/layout/IconLabelDescriptionList"/>
    <dgm:cxn modelId="{59F319BF-D2E5-4728-9703-D77ED2BA5388}" type="presParOf" srcId="{A9725B30-AE56-4068-9FB1-46488829462F}" destId="{8B8F8DD2-5E57-4C49-A404-91ADBF140721}" srcOrd="4" destOrd="0" presId="urn:microsoft.com/office/officeart/2018/2/layout/IconLabelDescriptionList"/>
    <dgm:cxn modelId="{A725468E-4C2A-4FC8-AC0C-5B8D8C81E864}" type="presParOf" srcId="{8B8F8DD2-5E57-4C49-A404-91ADBF140721}" destId="{B99719A5-5E0B-4F63-B569-9FB1DAF1B249}" srcOrd="0" destOrd="0" presId="urn:microsoft.com/office/officeart/2018/2/layout/IconLabelDescriptionList"/>
    <dgm:cxn modelId="{7CDB285B-2E12-4F44-B58B-AE22D8A5BCD1}" type="presParOf" srcId="{8B8F8DD2-5E57-4C49-A404-91ADBF140721}" destId="{7361D29E-D67D-407B-93A8-9F5120A5E06B}" srcOrd="1" destOrd="0" presId="urn:microsoft.com/office/officeart/2018/2/layout/IconLabelDescriptionList"/>
    <dgm:cxn modelId="{DC9C338A-DADB-40CE-8800-984FBD76EB11}" type="presParOf" srcId="{8B8F8DD2-5E57-4C49-A404-91ADBF140721}" destId="{3DAF37F4-5532-4FAE-944E-74A8891ADA82}" srcOrd="2" destOrd="0" presId="urn:microsoft.com/office/officeart/2018/2/layout/IconLabelDescriptionList"/>
    <dgm:cxn modelId="{62F1A5EF-3889-4BEA-8033-AFFD8CF37B94}" type="presParOf" srcId="{8B8F8DD2-5E57-4C49-A404-91ADBF140721}" destId="{E7B7145B-622F-446F-80AB-77B6685543A3}" srcOrd="3" destOrd="0" presId="urn:microsoft.com/office/officeart/2018/2/layout/IconLabelDescriptionList"/>
    <dgm:cxn modelId="{938DBC2A-F7FC-4FC8-8A66-76C7CDBB974E}" type="presParOf" srcId="{8B8F8DD2-5E57-4C49-A404-91ADBF140721}" destId="{12512487-DE87-40C4-BB23-8A82F38A8DFB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67BCD1F-A24E-49DB-A031-9DAB0926E0BE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607557FD-6170-41DD-9821-6F67B41A7B17}">
      <dgm:prSet/>
      <dgm:spPr/>
      <dgm:t>
        <a:bodyPr/>
        <a:lstStyle/>
        <a:p>
          <a:r>
            <a:rPr lang="en-US" b="0" i="0"/>
            <a:t>Alert Admin(s)/Support Staff</a:t>
          </a:r>
          <a:endParaRPr lang="en-US"/>
        </a:p>
      </dgm:t>
    </dgm:pt>
    <dgm:pt modelId="{151B0902-C272-4B2C-8581-1B40043E5D60}" type="parTrans" cxnId="{9EFC0610-C240-4BEC-850A-40679481EDD4}">
      <dgm:prSet/>
      <dgm:spPr/>
      <dgm:t>
        <a:bodyPr/>
        <a:lstStyle/>
        <a:p>
          <a:endParaRPr lang="en-US"/>
        </a:p>
      </dgm:t>
    </dgm:pt>
    <dgm:pt modelId="{9D706A4C-19E1-4A5F-A32F-C77591EF3B06}" type="sibTrans" cxnId="{9EFC0610-C240-4BEC-850A-40679481EDD4}">
      <dgm:prSet/>
      <dgm:spPr/>
      <dgm:t>
        <a:bodyPr/>
        <a:lstStyle/>
        <a:p>
          <a:endParaRPr lang="en-US"/>
        </a:p>
      </dgm:t>
    </dgm:pt>
    <dgm:pt modelId="{84856A07-C4EA-4B50-B078-BC4D300817AB}">
      <dgm:prSet/>
      <dgm:spPr/>
      <dgm:t>
        <a:bodyPr/>
        <a:lstStyle/>
        <a:p>
          <a:r>
            <a:rPr lang="en-US" b="0" i="0"/>
            <a:t>Documents Problems Occurred </a:t>
          </a:r>
          <a:endParaRPr lang="en-US"/>
        </a:p>
      </dgm:t>
    </dgm:pt>
    <dgm:pt modelId="{927A6F6C-A409-41D7-AC82-B94D97F234F7}" type="parTrans" cxnId="{E82030BF-AC94-4E65-8A33-7DBDD17AE65C}">
      <dgm:prSet/>
      <dgm:spPr/>
      <dgm:t>
        <a:bodyPr/>
        <a:lstStyle/>
        <a:p>
          <a:endParaRPr lang="en-US"/>
        </a:p>
      </dgm:t>
    </dgm:pt>
    <dgm:pt modelId="{6DE638ED-6C4B-43B1-ADFF-6B11151015A2}" type="sibTrans" cxnId="{E82030BF-AC94-4E65-8A33-7DBDD17AE65C}">
      <dgm:prSet/>
      <dgm:spPr/>
      <dgm:t>
        <a:bodyPr/>
        <a:lstStyle/>
        <a:p>
          <a:endParaRPr lang="en-US"/>
        </a:p>
      </dgm:t>
    </dgm:pt>
    <dgm:pt modelId="{ED168DD6-7D88-4DC8-8FDE-9C828B75EC11}">
      <dgm:prSet/>
      <dgm:spPr/>
      <dgm:t>
        <a:bodyPr/>
        <a:lstStyle/>
        <a:p>
          <a:r>
            <a:rPr lang="en-US" b="0" i="0"/>
            <a:t>Allows for Customer Support</a:t>
          </a:r>
          <a:endParaRPr lang="en-US"/>
        </a:p>
      </dgm:t>
    </dgm:pt>
    <dgm:pt modelId="{48923762-D7A1-42DE-985C-E506F46E9CC9}" type="parTrans" cxnId="{A604D422-0861-4A60-B117-F75C02AD4729}">
      <dgm:prSet/>
      <dgm:spPr/>
      <dgm:t>
        <a:bodyPr/>
        <a:lstStyle/>
        <a:p>
          <a:endParaRPr lang="en-US"/>
        </a:p>
      </dgm:t>
    </dgm:pt>
    <dgm:pt modelId="{BC4B9F8D-FAFB-4AE2-A9DA-5BD7EEB0749B}" type="sibTrans" cxnId="{A604D422-0861-4A60-B117-F75C02AD4729}">
      <dgm:prSet/>
      <dgm:spPr/>
      <dgm:t>
        <a:bodyPr/>
        <a:lstStyle/>
        <a:p>
          <a:endParaRPr lang="en-US"/>
        </a:p>
      </dgm:t>
    </dgm:pt>
    <dgm:pt modelId="{13C8166B-7374-48EA-8FCA-825E285FBE9B}">
      <dgm:prSet/>
      <dgm:spPr/>
      <dgm:t>
        <a:bodyPr/>
        <a:lstStyle/>
        <a:p>
          <a:r>
            <a:rPr lang="en-US" b="0" i="0"/>
            <a:t>Grade Levels of Complexity </a:t>
          </a:r>
          <a:endParaRPr lang="en-US"/>
        </a:p>
      </dgm:t>
    </dgm:pt>
    <dgm:pt modelId="{EC7AAB72-A481-49EE-95B0-A52B39C30EFF}" type="parTrans" cxnId="{E3497504-A771-47F6-B4C2-F4CA46B03793}">
      <dgm:prSet/>
      <dgm:spPr/>
      <dgm:t>
        <a:bodyPr/>
        <a:lstStyle/>
        <a:p>
          <a:endParaRPr lang="en-US"/>
        </a:p>
      </dgm:t>
    </dgm:pt>
    <dgm:pt modelId="{E5F019CE-A718-4A01-915A-1681B499D491}" type="sibTrans" cxnId="{E3497504-A771-47F6-B4C2-F4CA46B03793}">
      <dgm:prSet/>
      <dgm:spPr/>
      <dgm:t>
        <a:bodyPr/>
        <a:lstStyle/>
        <a:p>
          <a:endParaRPr lang="en-US"/>
        </a:p>
      </dgm:t>
    </dgm:pt>
    <dgm:pt modelId="{E47693D9-3AE5-44BC-A8EB-B53DDE1320D8}">
      <dgm:prSet/>
      <dgm:spPr/>
      <dgm:t>
        <a:bodyPr/>
        <a:lstStyle/>
        <a:p>
          <a:r>
            <a:rPr lang="en-US" b="0" i="0"/>
            <a:t>Aides in Gauging Troubleshooting Techniques</a:t>
          </a:r>
          <a:endParaRPr lang="en-US"/>
        </a:p>
      </dgm:t>
    </dgm:pt>
    <dgm:pt modelId="{0CD48BE6-FE6B-404E-9A62-1D2A13B91664}" type="parTrans" cxnId="{888A9DE6-8A71-49C2-8B98-789AB0A1B72F}">
      <dgm:prSet/>
      <dgm:spPr/>
      <dgm:t>
        <a:bodyPr/>
        <a:lstStyle/>
        <a:p>
          <a:endParaRPr lang="en-US"/>
        </a:p>
      </dgm:t>
    </dgm:pt>
    <dgm:pt modelId="{32739F36-6B54-4679-9014-BE245C24A553}" type="sibTrans" cxnId="{888A9DE6-8A71-49C2-8B98-789AB0A1B72F}">
      <dgm:prSet/>
      <dgm:spPr/>
      <dgm:t>
        <a:bodyPr/>
        <a:lstStyle/>
        <a:p>
          <a:endParaRPr lang="en-US"/>
        </a:p>
      </dgm:t>
    </dgm:pt>
    <dgm:pt modelId="{F48438B2-62B7-4903-B664-1C66FFB219FC}">
      <dgm:prSet/>
      <dgm:spPr/>
      <dgm:t>
        <a:bodyPr/>
        <a:lstStyle/>
        <a:p>
          <a:r>
            <a:rPr lang="en-US" b="0" i="0"/>
            <a:t>Each Code Will Fall into a Category</a:t>
          </a:r>
          <a:endParaRPr lang="en-US"/>
        </a:p>
      </dgm:t>
    </dgm:pt>
    <dgm:pt modelId="{8B3FB767-F5C7-4515-8EF8-D04B46D1FAEA}" type="parTrans" cxnId="{E40279CD-05CA-4A04-8F28-A0B7E31F78AB}">
      <dgm:prSet/>
      <dgm:spPr/>
      <dgm:t>
        <a:bodyPr/>
        <a:lstStyle/>
        <a:p>
          <a:endParaRPr lang="en-US"/>
        </a:p>
      </dgm:t>
    </dgm:pt>
    <dgm:pt modelId="{4E6088FA-7660-445E-B5CB-E4B07DA92AF0}" type="sibTrans" cxnId="{E40279CD-05CA-4A04-8F28-A0B7E31F78AB}">
      <dgm:prSet/>
      <dgm:spPr/>
      <dgm:t>
        <a:bodyPr/>
        <a:lstStyle/>
        <a:p>
          <a:endParaRPr lang="en-US"/>
        </a:p>
      </dgm:t>
    </dgm:pt>
    <dgm:pt modelId="{E06EDE75-7261-466E-AF8D-BCF4FA9E70D7}">
      <dgm:prSet/>
      <dgm:spPr/>
      <dgm:t>
        <a:bodyPr/>
        <a:lstStyle/>
        <a:p>
          <a:r>
            <a:rPr lang="en-US" b="0" i="0"/>
            <a:t>Ex. Network, Hardware, etc.</a:t>
          </a:r>
          <a:endParaRPr lang="en-US"/>
        </a:p>
      </dgm:t>
    </dgm:pt>
    <dgm:pt modelId="{2553CC1F-58E6-4353-872B-AC6DFCEB265B}" type="parTrans" cxnId="{AAD3F7BF-2DEC-4D12-A5CE-F1B76A35ECC7}">
      <dgm:prSet/>
      <dgm:spPr/>
      <dgm:t>
        <a:bodyPr/>
        <a:lstStyle/>
        <a:p>
          <a:endParaRPr lang="en-US"/>
        </a:p>
      </dgm:t>
    </dgm:pt>
    <dgm:pt modelId="{897D9A27-6050-492E-AAFC-A4B0A671FF58}" type="sibTrans" cxnId="{AAD3F7BF-2DEC-4D12-A5CE-F1B76A35ECC7}">
      <dgm:prSet/>
      <dgm:spPr/>
      <dgm:t>
        <a:bodyPr/>
        <a:lstStyle/>
        <a:p>
          <a:endParaRPr lang="en-US"/>
        </a:p>
      </dgm:t>
    </dgm:pt>
    <dgm:pt modelId="{4AB38DA6-F24F-4866-B462-D9396CB38F2B}" type="pres">
      <dgm:prSet presAssocID="{067BCD1F-A24E-49DB-A031-9DAB0926E0BE}" presName="root" presStyleCnt="0">
        <dgm:presLayoutVars>
          <dgm:dir/>
          <dgm:resizeHandles val="exact"/>
        </dgm:presLayoutVars>
      </dgm:prSet>
      <dgm:spPr/>
    </dgm:pt>
    <dgm:pt modelId="{A3FFD252-65B2-4F31-BEC3-7288318E1C8B}" type="pres">
      <dgm:prSet presAssocID="{607557FD-6170-41DD-9821-6F67B41A7B17}" presName="compNode" presStyleCnt="0"/>
      <dgm:spPr/>
    </dgm:pt>
    <dgm:pt modelId="{8C1F7897-D1A6-4F93-969D-3C25B19A2982}" type="pres">
      <dgm:prSet presAssocID="{607557FD-6170-41DD-9821-6F67B41A7B17}" presName="bgRect" presStyleLbl="bgShp" presStyleIdx="0" presStyleCnt="3"/>
      <dgm:spPr/>
    </dgm:pt>
    <dgm:pt modelId="{F28B16E9-859F-402A-89DA-28F686AA2CDB}" type="pres">
      <dgm:prSet presAssocID="{607557FD-6170-41DD-9821-6F67B41A7B17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ll center"/>
        </a:ext>
      </dgm:extLst>
    </dgm:pt>
    <dgm:pt modelId="{FB0245F3-4656-4A4B-A9FB-281338A9E66F}" type="pres">
      <dgm:prSet presAssocID="{607557FD-6170-41DD-9821-6F67B41A7B17}" presName="spaceRect" presStyleCnt="0"/>
      <dgm:spPr/>
    </dgm:pt>
    <dgm:pt modelId="{442F0600-6461-44A9-A527-B7EA5E152CCF}" type="pres">
      <dgm:prSet presAssocID="{607557FD-6170-41DD-9821-6F67B41A7B17}" presName="parTx" presStyleLbl="revTx" presStyleIdx="0" presStyleCnt="6">
        <dgm:presLayoutVars>
          <dgm:chMax val="0"/>
          <dgm:chPref val="0"/>
        </dgm:presLayoutVars>
      </dgm:prSet>
      <dgm:spPr/>
    </dgm:pt>
    <dgm:pt modelId="{E053163F-2B09-4F90-8F88-8F70F7619FA2}" type="pres">
      <dgm:prSet presAssocID="{607557FD-6170-41DD-9821-6F67B41A7B17}" presName="desTx" presStyleLbl="revTx" presStyleIdx="1" presStyleCnt="6">
        <dgm:presLayoutVars/>
      </dgm:prSet>
      <dgm:spPr/>
    </dgm:pt>
    <dgm:pt modelId="{857A28B4-DE64-4959-A896-925243AFBAD8}" type="pres">
      <dgm:prSet presAssocID="{9D706A4C-19E1-4A5F-A32F-C77591EF3B06}" presName="sibTrans" presStyleCnt="0"/>
      <dgm:spPr/>
    </dgm:pt>
    <dgm:pt modelId="{B870DE88-A278-4E17-A4C8-320B4066B9A2}" type="pres">
      <dgm:prSet presAssocID="{13C8166B-7374-48EA-8FCA-825E285FBE9B}" presName="compNode" presStyleCnt="0"/>
      <dgm:spPr/>
    </dgm:pt>
    <dgm:pt modelId="{052DD588-F6B7-4E1B-8993-637136975BF9}" type="pres">
      <dgm:prSet presAssocID="{13C8166B-7374-48EA-8FCA-825E285FBE9B}" presName="bgRect" presStyleLbl="bgShp" presStyleIdx="1" presStyleCnt="3"/>
      <dgm:spPr/>
    </dgm:pt>
    <dgm:pt modelId="{7FE27AF2-EF98-4B18-99B5-CF8132F305B5}" type="pres">
      <dgm:prSet presAssocID="{13C8166B-7374-48EA-8FCA-825E285FBE9B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647BE387-74C2-4A05-9696-A0F9737D529F}" type="pres">
      <dgm:prSet presAssocID="{13C8166B-7374-48EA-8FCA-825E285FBE9B}" presName="spaceRect" presStyleCnt="0"/>
      <dgm:spPr/>
    </dgm:pt>
    <dgm:pt modelId="{41B7B454-A9CF-4BC7-A673-81D85D9D6257}" type="pres">
      <dgm:prSet presAssocID="{13C8166B-7374-48EA-8FCA-825E285FBE9B}" presName="parTx" presStyleLbl="revTx" presStyleIdx="2" presStyleCnt="6">
        <dgm:presLayoutVars>
          <dgm:chMax val="0"/>
          <dgm:chPref val="0"/>
        </dgm:presLayoutVars>
      </dgm:prSet>
      <dgm:spPr/>
    </dgm:pt>
    <dgm:pt modelId="{A2FD393A-8E69-48D8-9033-9A76291D144C}" type="pres">
      <dgm:prSet presAssocID="{13C8166B-7374-48EA-8FCA-825E285FBE9B}" presName="desTx" presStyleLbl="revTx" presStyleIdx="3" presStyleCnt="6">
        <dgm:presLayoutVars/>
      </dgm:prSet>
      <dgm:spPr/>
    </dgm:pt>
    <dgm:pt modelId="{EDA0D607-8960-4E9E-BDDD-E23F1B5AC686}" type="pres">
      <dgm:prSet presAssocID="{E5F019CE-A718-4A01-915A-1681B499D491}" presName="sibTrans" presStyleCnt="0"/>
      <dgm:spPr/>
    </dgm:pt>
    <dgm:pt modelId="{803C3D81-B958-4FCA-A8E4-9FBA195F4FF9}" type="pres">
      <dgm:prSet presAssocID="{F48438B2-62B7-4903-B664-1C66FFB219FC}" presName="compNode" presStyleCnt="0"/>
      <dgm:spPr/>
    </dgm:pt>
    <dgm:pt modelId="{1AA41302-EC17-4481-AB82-CF89F7519872}" type="pres">
      <dgm:prSet presAssocID="{F48438B2-62B7-4903-B664-1C66FFB219FC}" presName="bgRect" presStyleLbl="bgShp" presStyleIdx="2" presStyleCnt="3"/>
      <dgm:spPr/>
    </dgm:pt>
    <dgm:pt modelId="{913DDA58-0E81-4A01-B1D1-56198819D8EB}" type="pres">
      <dgm:prSet presAssocID="{F48438B2-62B7-4903-B664-1C66FFB219FC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owchart"/>
        </a:ext>
      </dgm:extLst>
    </dgm:pt>
    <dgm:pt modelId="{5E43986A-626E-4029-BC3E-5845FACE1B01}" type="pres">
      <dgm:prSet presAssocID="{F48438B2-62B7-4903-B664-1C66FFB219FC}" presName="spaceRect" presStyleCnt="0"/>
      <dgm:spPr/>
    </dgm:pt>
    <dgm:pt modelId="{FDF3FE8B-ABBE-42A5-8D24-8DA82F72E064}" type="pres">
      <dgm:prSet presAssocID="{F48438B2-62B7-4903-B664-1C66FFB219FC}" presName="parTx" presStyleLbl="revTx" presStyleIdx="4" presStyleCnt="6">
        <dgm:presLayoutVars>
          <dgm:chMax val="0"/>
          <dgm:chPref val="0"/>
        </dgm:presLayoutVars>
      </dgm:prSet>
      <dgm:spPr/>
    </dgm:pt>
    <dgm:pt modelId="{5BB94FFE-D7DE-4443-9CDE-5F214551E650}" type="pres">
      <dgm:prSet presAssocID="{F48438B2-62B7-4903-B664-1C66FFB219FC}" presName="desTx" presStyleLbl="revTx" presStyleIdx="5" presStyleCnt="6">
        <dgm:presLayoutVars/>
      </dgm:prSet>
      <dgm:spPr/>
    </dgm:pt>
  </dgm:ptLst>
  <dgm:cxnLst>
    <dgm:cxn modelId="{1A37B603-20DC-4AA7-BBA3-B1CF0A84E7AE}" type="presOf" srcId="{E06EDE75-7261-466E-AF8D-BCF4FA9E70D7}" destId="{5BB94FFE-D7DE-4443-9CDE-5F214551E650}" srcOrd="0" destOrd="0" presId="urn:microsoft.com/office/officeart/2018/2/layout/IconVerticalSolidList"/>
    <dgm:cxn modelId="{E3497504-A771-47F6-B4C2-F4CA46B03793}" srcId="{067BCD1F-A24E-49DB-A031-9DAB0926E0BE}" destId="{13C8166B-7374-48EA-8FCA-825E285FBE9B}" srcOrd="1" destOrd="0" parTransId="{EC7AAB72-A481-49EE-95B0-A52B39C30EFF}" sibTransId="{E5F019CE-A718-4A01-915A-1681B499D491}"/>
    <dgm:cxn modelId="{9EFC0610-C240-4BEC-850A-40679481EDD4}" srcId="{067BCD1F-A24E-49DB-A031-9DAB0926E0BE}" destId="{607557FD-6170-41DD-9821-6F67B41A7B17}" srcOrd="0" destOrd="0" parTransId="{151B0902-C272-4B2C-8581-1B40043E5D60}" sibTransId="{9D706A4C-19E1-4A5F-A32F-C77591EF3B06}"/>
    <dgm:cxn modelId="{F8ACCD16-4A0F-41FE-83A6-3360417BF253}" type="presOf" srcId="{F48438B2-62B7-4903-B664-1C66FFB219FC}" destId="{FDF3FE8B-ABBE-42A5-8D24-8DA82F72E064}" srcOrd="0" destOrd="0" presId="urn:microsoft.com/office/officeart/2018/2/layout/IconVerticalSolidList"/>
    <dgm:cxn modelId="{3FE4F921-B1E5-46FA-8A39-7BCE3B8C37CE}" type="presOf" srcId="{13C8166B-7374-48EA-8FCA-825E285FBE9B}" destId="{41B7B454-A9CF-4BC7-A673-81D85D9D6257}" srcOrd="0" destOrd="0" presId="urn:microsoft.com/office/officeart/2018/2/layout/IconVerticalSolidList"/>
    <dgm:cxn modelId="{A604D422-0861-4A60-B117-F75C02AD4729}" srcId="{607557FD-6170-41DD-9821-6F67B41A7B17}" destId="{ED168DD6-7D88-4DC8-8FDE-9C828B75EC11}" srcOrd="1" destOrd="0" parTransId="{48923762-D7A1-42DE-985C-E506F46E9CC9}" sibTransId="{BC4B9F8D-FAFB-4AE2-A9DA-5BD7EEB0749B}"/>
    <dgm:cxn modelId="{B80BC862-E64B-4CED-A720-25EE62101D91}" type="presOf" srcId="{ED168DD6-7D88-4DC8-8FDE-9C828B75EC11}" destId="{E053163F-2B09-4F90-8F88-8F70F7619FA2}" srcOrd="0" destOrd="1" presId="urn:microsoft.com/office/officeart/2018/2/layout/IconVerticalSolidList"/>
    <dgm:cxn modelId="{19693F46-2A70-4A3E-886A-4F319AEE5EA1}" type="presOf" srcId="{067BCD1F-A24E-49DB-A031-9DAB0926E0BE}" destId="{4AB38DA6-F24F-4866-B462-D9396CB38F2B}" srcOrd="0" destOrd="0" presId="urn:microsoft.com/office/officeart/2018/2/layout/IconVerticalSolidList"/>
    <dgm:cxn modelId="{BBFF5B8A-7F23-4C5C-B8B1-35E020EBADD7}" type="presOf" srcId="{E47693D9-3AE5-44BC-A8EB-B53DDE1320D8}" destId="{A2FD393A-8E69-48D8-9033-9A76291D144C}" srcOrd="0" destOrd="0" presId="urn:microsoft.com/office/officeart/2018/2/layout/IconVerticalSolidList"/>
    <dgm:cxn modelId="{ADEAC89D-CB72-459F-9B2E-C0144C92C3CE}" type="presOf" srcId="{607557FD-6170-41DD-9821-6F67B41A7B17}" destId="{442F0600-6461-44A9-A527-B7EA5E152CCF}" srcOrd="0" destOrd="0" presId="urn:microsoft.com/office/officeart/2018/2/layout/IconVerticalSolidList"/>
    <dgm:cxn modelId="{98502FB5-3E27-43D2-A4A9-9A4721E94542}" type="presOf" srcId="{84856A07-C4EA-4B50-B078-BC4D300817AB}" destId="{E053163F-2B09-4F90-8F88-8F70F7619FA2}" srcOrd="0" destOrd="0" presId="urn:microsoft.com/office/officeart/2018/2/layout/IconVerticalSolidList"/>
    <dgm:cxn modelId="{E82030BF-AC94-4E65-8A33-7DBDD17AE65C}" srcId="{607557FD-6170-41DD-9821-6F67B41A7B17}" destId="{84856A07-C4EA-4B50-B078-BC4D300817AB}" srcOrd="0" destOrd="0" parTransId="{927A6F6C-A409-41D7-AC82-B94D97F234F7}" sibTransId="{6DE638ED-6C4B-43B1-ADFF-6B11151015A2}"/>
    <dgm:cxn modelId="{AAD3F7BF-2DEC-4D12-A5CE-F1B76A35ECC7}" srcId="{F48438B2-62B7-4903-B664-1C66FFB219FC}" destId="{E06EDE75-7261-466E-AF8D-BCF4FA9E70D7}" srcOrd="0" destOrd="0" parTransId="{2553CC1F-58E6-4353-872B-AC6DFCEB265B}" sibTransId="{897D9A27-6050-492E-AAFC-A4B0A671FF58}"/>
    <dgm:cxn modelId="{E40279CD-05CA-4A04-8F28-A0B7E31F78AB}" srcId="{067BCD1F-A24E-49DB-A031-9DAB0926E0BE}" destId="{F48438B2-62B7-4903-B664-1C66FFB219FC}" srcOrd="2" destOrd="0" parTransId="{8B3FB767-F5C7-4515-8EF8-D04B46D1FAEA}" sibTransId="{4E6088FA-7660-445E-B5CB-E4B07DA92AF0}"/>
    <dgm:cxn modelId="{888A9DE6-8A71-49C2-8B98-789AB0A1B72F}" srcId="{13C8166B-7374-48EA-8FCA-825E285FBE9B}" destId="{E47693D9-3AE5-44BC-A8EB-B53DDE1320D8}" srcOrd="0" destOrd="0" parTransId="{0CD48BE6-FE6B-404E-9A62-1D2A13B91664}" sibTransId="{32739F36-6B54-4679-9014-BE245C24A553}"/>
    <dgm:cxn modelId="{4674806B-9833-48F3-8B97-AA362CB260BF}" type="presParOf" srcId="{4AB38DA6-F24F-4866-B462-D9396CB38F2B}" destId="{A3FFD252-65B2-4F31-BEC3-7288318E1C8B}" srcOrd="0" destOrd="0" presId="urn:microsoft.com/office/officeart/2018/2/layout/IconVerticalSolidList"/>
    <dgm:cxn modelId="{FDF8B070-2930-4827-9A18-566F40EC3B72}" type="presParOf" srcId="{A3FFD252-65B2-4F31-BEC3-7288318E1C8B}" destId="{8C1F7897-D1A6-4F93-969D-3C25B19A2982}" srcOrd="0" destOrd="0" presId="urn:microsoft.com/office/officeart/2018/2/layout/IconVerticalSolidList"/>
    <dgm:cxn modelId="{2F77A0A8-BCE7-41E2-AA67-EEF01636AC87}" type="presParOf" srcId="{A3FFD252-65B2-4F31-BEC3-7288318E1C8B}" destId="{F28B16E9-859F-402A-89DA-28F686AA2CDB}" srcOrd="1" destOrd="0" presId="urn:microsoft.com/office/officeart/2018/2/layout/IconVerticalSolidList"/>
    <dgm:cxn modelId="{A99DF28C-EC90-4A2C-A225-E648EC04D8E0}" type="presParOf" srcId="{A3FFD252-65B2-4F31-BEC3-7288318E1C8B}" destId="{FB0245F3-4656-4A4B-A9FB-281338A9E66F}" srcOrd="2" destOrd="0" presId="urn:microsoft.com/office/officeart/2018/2/layout/IconVerticalSolidList"/>
    <dgm:cxn modelId="{70FE177B-96B3-43FC-B073-38475CFD1E42}" type="presParOf" srcId="{A3FFD252-65B2-4F31-BEC3-7288318E1C8B}" destId="{442F0600-6461-44A9-A527-B7EA5E152CCF}" srcOrd="3" destOrd="0" presId="urn:microsoft.com/office/officeart/2018/2/layout/IconVerticalSolidList"/>
    <dgm:cxn modelId="{D88363D1-5756-4DF6-835E-8E6D91DD1DD5}" type="presParOf" srcId="{A3FFD252-65B2-4F31-BEC3-7288318E1C8B}" destId="{E053163F-2B09-4F90-8F88-8F70F7619FA2}" srcOrd="4" destOrd="0" presId="urn:microsoft.com/office/officeart/2018/2/layout/IconVerticalSolidList"/>
    <dgm:cxn modelId="{D9CB8E57-EF8C-48A0-80DD-236635B3CC41}" type="presParOf" srcId="{4AB38DA6-F24F-4866-B462-D9396CB38F2B}" destId="{857A28B4-DE64-4959-A896-925243AFBAD8}" srcOrd="1" destOrd="0" presId="urn:microsoft.com/office/officeart/2018/2/layout/IconVerticalSolidList"/>
    <dgm:cxn modelId="{7D88B9F5-542F-4800-93A3-6866553134C4}" type="presParOf" srcId="{4AB38DA6-F24F-4866-B462-D9396CB38F2B}" destId="{B870DE88-A278-4E17-A4C8-320B4066B9A2}" srcOrd="2" destOrd="0" presId="urn:microsoft.com/office/officeart/2018/2/layout/IconVerticalSolidList"/>
    <dgm:cxn modelId="{13BA1883-5812-42A0-AAD5-DC14C7E94ACE}" type="presParOf" srcId="{B870DE88-A278-4E17-A4C8-320B4066B9A2}" destId="{052DD588-F6B7-4E1B-8993-637136975BF9}" srcOrd="0" destOrd="0" presId="urn:microsoft.com/office/officeart/2018/2/layout/IconVerticalSolidList"/>
    <dgm:cxn modelId="{3F4F67AD-9413-4B8F-AE84-ADB50B30369A}" type="presParOf" srcId="{B870DE88-A278-4E17-A4C8-320B4066B9A2}" destId="{7FE27AF2-EF98-4B18-99B5-CF8132F305B5}" srcOrd="1" destOrd="0" presId="urn:microsoft.com/office/officeart/2018/2/layout/IconVerticalSolidList"/>
    <dgm:cxn modelId="{CBFC32BB-397D-48B5-9895-57ABF85687DA}" type="presParOf" srcId="{B870DE88-A278-4E17-A4C8-320B4066B9A2}" destId="{647BE387-74C2-4A05-9696-A0F9737D529F}" srcOrd="2" destOrd="0" presId="urn:microsoft.com/office/officeart/2018/2/layout/IconVerticalSolidList"/>
    <dgm:cxn modelId="{AB43B32D-E2BC-4369-A3CF-4703E80AEE73}" type="presParOf" srcId="{B870DE88-A278-4E17-A4C8-320B4066B9A2}" destId="{41B7B454-A9CF-4BC7-A673-81D85D9D6257}" srcOrd="3" destOrd="0" presId="urn:microsoft.com/office/officeart/2018/2/layout/IconVerticalSolidList"/>
    <dgm:cxn modelId="{9DF66358-82EF-4807-BEC2-D63858BEBF58}" type="presParOf" srcId="{B870DE88-A278-4E17-A4C8-320B4066B9A2}" destId="{A2FD393A-8E69-48D8-9033-9A76291D144C}" srcOrd="4" destOrd="0" presId="urn:microsoft.com/office/officeart/2018/2/layout/IconVerticalSolidList"/>
    <dgm:cxn modelId="{69613F8E-78B1-4CC7-B250-C2911C2CE7DB}" type="presParOf" srcId="{4AB38DA6-F24F-4866-B462-D9396CB38F2B}" destId="{EDA0D607-8960-4E9E-BDDD-E23F1B5AC686}" srcOrd="3" destOrd="0" presId="urn:microsoft.com/office/officeart/2018/2/layout/IconVerticalSolidList"/>
    <dgm:cxn modelId="{48821701-4700-42CC-B176-27C2B5565F7C}" type="presParOf" srcId="{4AB38DA6-F24F-4866-B462-D9396CB38F2B}" destId="{803C3D81-B958-4FCA-A8E4-9FBA195F4FF9}" srcOrd="4" destOrd="0" presId="urn:microsoft.com/office/officeart/2018/2/layout/IconVerticalSolidList"/>
    <dgm:cxn modelId="{97292893-5F37-4EA4-BA7B-91EDC68787EB}" type="presParOf" srcId="{803C3D81-B958-4FCA-A8E4-9FBA195F4FF9}" destId="{1AA41302-EC17-4481-AB82-CF89F7519872}" srcOrd="0" destOrd="0" presId="urn:microsoft.com/office/officeart/2018/2/layout/IconVerticalSolidList"/>
    <dgm:cxn modelId="{AD422A93-E4F0-4004-8F3D-FDF161C47534}" type="presParOf" srcId="{803C3D81-B958-4FCA-A8E4-9FBA195F4FF9}" destId="{913DDA58-0E81-4A01-B1D1-56198819D8EB}" srcOrd="1" destOrd="0" presId="urn:microsoft.com/office/officeart/2018/2/layout/IconVerticalSolidList"/>
    <dgm:cxn modelId="{79C39220-5AA5-41BB-A6AE-D93A619A2C89}" type="presParOf" srcId="{803C3D81-B958-4FCA-A8E4-9FBA195F4FF9}" destId="{5E43986A-626E-4029-BC3E-5845FACE1B01}" srcOrd="2" destOrd="0" presId="urn:microsoft.com/office/officeart/2018/2/layout/IconVerticalSolidList"/>
    <dgm:cxn modelId="{46E6916B-8BBE-45B1-9669-AFF8F0736E48}" type="presParOf" srcId="{803C3D81-B958-4FCA-A8E4-9FBA195F4FF9}" destId="{FDF3FE8B-ABBE-42A5-8D24-8DA82F72E064}" srcOrd="3" destOrd="0" presId="urn:microsoft.com/office/officeart/2018/2/layout/IconVerticalSolidList"/>
    <dgm:cxn modelId="{A6843D40-9233-47C2-88EF-584755F04C82}" type="presParOf" srcId="{803C3D81-B958-4FCA-A8E4-9FBA195F4FF9}" destId="{5BB94FFE-D7DE-4443-9CDE-5F214551E650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8E7B422B-FFAB-4ABB-8164-7E2BCD27A3CD}" type="doc">
      <dgm:prSet loTypeId="urn:microsoft.com/office/officeart/2005/8/layout/vList5" loCatId="list" qsTypeId="urn:microsoft.com/office/officeart/2005/8/quickstyle/simple4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8059C742-30CF-466B-9FD7-000D84EE4CA2}">
      <dgm:prSet/>
      <dgm:spPr/>
      <dgm:t>
        <a:bodyPr/>
        <a:lstStyle/>
        <a:p>
          <a:r>
            <a:rPr lang="en-US" b="0" i="0"/>
            <a:t>Request for Maintenance Form</a:t>
          </a:r>
          <a:endParaRPr lang="en-US"/>
        </a:p>
      </dgm:t>
    </dgm:pt>
    <dgm:pt modelId="{EE8C2C47-681E-4C7D-8097-B4BE39662841}" type="parTrans" cxnId="{E9827D25-52C2-4935-BF85-7E5710B43C85}">
      <dgm:prSet/>
      <dgm:spPr/>
      <dgm:t>
        <a:bodyPr/>
        <a:lstStyle/>
        <a:p>
          <a:endParaRPr lang="en-US"/>
        </a:p>
      </dgm:t>
    </dgm:pt>
    <dgm:pt modelId="{DB3DB1E5-7BFC-40A6-839F-E90FE7B215A3}" type="sibTrans" cxnId="{E9827D25-52C2-4935-BF85-7E5710B43C85}">
      <dgm:prSet/>
      <dgm:spPr/>
      <dgm:t>
        <a:bodyPr/>
        <a:lstStyle/>
        <a:p>
          <a:endParaRPr lang="en-US"/>
        </a:p>
      </dgm:t>
    </dgm:pt>
    <dgm:pt modelId="{0566B035-1929-4F49-893D-AFCA5E0954D1}">
      <dgm:prSet/>
      <dgm:spPr/>
      <dgm:t>
        <a:bodyPr/>
        <a:lstStyle/>
        <a:p>
          <a:r>
            <a:rPr lang="en-US" b="0" i="0"/>
            <a:t>Disclaimer; Will Maintenance/Contact within the Next Business Day</a:t>
          </a:r>
          <a:endParaRPr lang="en-US"/>
        </a:p>
      </dgm:t>
    </dgm:pt>
    <dgm:pt modelId="{F5C09AC4-ED83-4C99-9A63-F4937F7E7CDA}" type="parTrans" cxnId="{3D404C2F-E733-4540-B081-FCD596F94921}">
      <dgm:prSet/>
      <dgm:spPr/>
      <dgm:t>
        <a:bodyPr/>
        <a:lstStyle/>
        <a:p>
          <a:endParaRPr lang="en-US"/>
        </a:p>
      </dgm:t>
    </dgm:pt>
    <dgm:pt modelId="{87846647-0CAE-4464-BC66-EF7BB2E81462}" type="sibTrans" cxnId="{3D404C2F-E733-4540-B081-FCD596F94921}">
      <dgm:prSet/>
      <dgm:spPr/>
      <dgm:t>
        <a:bodyPr/>
        <a:lstStyle/>
        <a:p>
          <a:endParaRPr lang="en-US"/>
        </a:p>
      </dgm:t>
    </dgm:pt>
    <dgm:pt modelId="{BAF6443E-FFC5-4437-A1FF-D1F57D9C1EE7}">
      <dgm:prSet/>
      <dgm:spPr/>
      <dgm:t>
        <a:bodyPr/>
        <a:lstStyle/>
        <a:p>
          <a:r>
            <a:rPr lang="en-US" b="0" i="0"/>
            <a:t>Auto Generating FAQ’s</a:t>
          </a:r>
          <a:endParaRPr lang="en-US"/>
        </a:p>
      </dgm:t>
    </dgm:pt>
    <dgm:pt modelId="{2FB685C8-1F2D-4095-A7F2-1CB58AA05398}" type="parTrans" cxnId="{CA91E8DD-23A3-419F-A5B5-7A3526D0473B}">
      <dgm:prSet/>
      <dgm:spPr/>
      <dgm:t>
        <a:bodyPr/>
        <a:lstStyle/>
        <a:p>
          <a:endParaRPr lang="en-US"/>
        </a:p>
      </dgm:t>
    </dgm:pt>
    <dgm:pt modelId="{FBC7A1E1-9C50-4A12-A425-D3C2FA2B3B85}" type="sibTrans" cxnId="{CA91E8DD-23A3-419F-A5B5-7A3526D0473B}">
      <dgm:prSet/>
      <dgm:spPr/>
      <dgm:t>
        <a:bodyPr/>
        <a:lstStyle/>
        <a:p>
          <a:endParaRPr lang="en-US"/>
        </a:p>
      </dgm:t>
    </dgm:pt>
    <dgm:pt modelId="{283D1215-2299-43C1-A327-52D37665BCB2}">
      <dgm:prSet/>
      <dgm:spPr/>
      <dgm:t>
        <a:bodyPr/>
        <a:lstStyle/>
        <a:p>
          <a:r>
            <a:rPr lang="en-US" b="0" i="0"/>
            <a:t>Keywords Will Bring Up Topic Articles that Will Attempt to Fix the Solution</a:t>
          </a:r>
          <a:endParaRPr lang="en-US"/>
        </a:p>
      </dgm:t>
    </dgm:pt>
    <dgm:pt modelId="{7B5CA094-C53D-4560-9C1F-90C14523087D}" type="parTrans" cxnId="{10105285-9EF8-457E-BDA6-1D08CD0294F1}">
      <dgm:prSet/>
      <dgm:spPr/>
      <dgm:t>
        <a:bodyPr/>
        <a:lstStyle/>
        <a:p>
          <a:endParaRPr lang="en-US"/>
        </a:p>
      </dgm:t>
    </dgm:pt>
    <dgm:pt modelId="{5519298D-7934-436C-9C9B-4FE2FAC360E6}" type="sibTrans" cxnId="{10105285-9EF8-457E-BDA6-1D08CD0294F1}">
      <dgm:prSet/>
      <dgm:spPr/>
      <dgm:t>
        <a:bodyPr/>
        <a:lstStyle/>
        <a:p>
          <a:endParaRPr lang="en-US"/>
        </a:p>
      </dgm:t>
    </dgm:pt>
    <dgm:pt modelId="{BEAD286F-3544-446E-BAC1-400D9D28A3DA}">
      <dgm:prSet/>
      <dgm:spPr/>
      <dgm:t>
        <a:bodyPr/>
        <a:lstStyle/>
        <a:p>
          <a:r>
            <a:rPr lang="en-US" b="0" i="0"/>
            <a:t>If Still Not Fixed; It Will Bring You To The Maintenance Form</a:t>
          </a:r>
          <a:endParaRPr lang="en-US"/>
        </a:p>
      </dgm:t>
    </dgm:pt>
    <dgm:pt modelId="{4925E532-722D-4545-828F-2FB21051147C}" type="parTrans" cxnId="{E86FAC9F-0428-445F-BC61-BDA126E488D3}">
      <dgm:prSet/>
      <dgm:spPr/>
      <dgm:t>
        <a:bodyPr/>
        <a:lstStyle/>
        <a:p>
          <a:endParaRPr lang="en-US"/>
        </a:p>
      </dgm:t>
    </dgm:pt>
    <dgm:pt modelId="{A0E244F1-9855-43B6-9843-66A5FBBF706F}" type="sibTrans" cxnId="{E86FAC9F-0428-445F-BC61-BDA126E488D3}">
      <dgm:prSet/>
      <dgm:spPr/>
      <dgm:t>
        <a:bodyPr/>
        <a:lstStyle/>
        <a:p>
          <a:endParaRPr lang="en-US"/>
        </a:p>
      </dgm:t>
    </dgm:pt>
    <dgm:pt modelId="{DB7CF3AF-4AE5-40BF-B6DA-F15318650A45}">
      <dgm:prSet/>
      <dgm:spPr/>
      <dgm:t>
        <a:bodyPr/>
        <a:lstStyle/>
        <a:p>
          <a:r>
            <a:rPr lang="en-US" b="0" i="0"/>
            <a:t>On-Call Service</a:t>
          </a:r>
          <a:endParaRPr lang="en-US"/>
        </a:p>
      </dgm:t>
    </dgm:pt>
    <dgm:pt modelId="{77578323-9D6E-4830-BCC5-F87289D502E9}" type="parTrans" cxnId="{65A6CC81-6DDD-47DC-A83A-0F3579D8A08C}">
      <dgm:prSet/>
      <dgm:spPr/>
      <dgm:t>
        <a:bodyPr/>
        <a:lstStyle/>
        <a:p>
          <a:endParaRPr lang="en-US"/>
        </a:p>
      </dgm:t>
    </dgm:pt>
    <dgm:pt modelId="{B0A6BE54-5B39-4871-9769-3B9C8176F6EF}" type="sibTrans" cxnId="{65A6CC81-6DDD-47DC-A83A-0F3579D8A08C}">
      <dgm:prSet/>
      <dgm:spPr/>
      <dgm:t>
        <a:bodyPr/>
        <a:lstStyle/>
        <a:p>
          <a:endParaRPr lang="en-US"/>
        </a:p>
      </dgm:t>
    </dgm:pt>
    <dgm:pt modelId="{E3B70E9F-C67F-489A-9550-9AE9C6B5D8FE}">
      <dgm:prSet/>
      <dgm:spPr/>
      <dgm:t>
        <a:bodyPr/>
        <a:lstStyle/>
        <a:p>
          <a:r>
            <a:rPr lang="en-US" b="0" i="0"/>
            <a:t>Notifies The Closest Representative of the Maintenance</a:t>
          </a:r>
          <a:endParaRPr lang="en-US"/>
        </a:p>
      </dgm:t>
    </dgm:pt>
    <dgm:pt modelId="{FF93B3C4-59B8-45D0-9F1E-911F3FDBA5CA}" type="parTrans" cxnId="{3B6450C8-A66B-4140-B148-79EDABCDE208}">
      <dgm:prSet/>
      <dgm:spPr/>
      <dgm:t>
        <a:bodyPr/>
        <a:lstStyle/>
        <a:p>
          <a:endParaRPr lang="en-US"/>
        </a:p>
      </dgm:t>
    </dgm:pt>
    <dgm:pt modelId="{174937E3-9DCB-4DC6-83BE-FE8D77B22EFF}" type="sibTrans" cxnId="{3B6450C8-A66B-4140-B148-79EDABCDE208}">
      <dgm:prSet/>
      <dgm:spPr/>
      <dgm:t>
        <a:bodyPr/>
        <a:lstStyle/>
        <a:p>
          <a:endParaRPr lang="en-US"/>
        </a:p>
      </dgm:t>
    </dgm:pt>
    <dgm:pt modelId="{2267275A-3046-4839-9D64-C1B3FEAD4276}">
      <dgm:prSet/>
      <dgm:spPr/>
      <dgm:t>
        <a:bodyPr/>
        <a:lstStyle/>
        <a:p>
          <a:r>
            <a:rPr lang="en-US" b="0" i="0"/>
            <a:t>Redirect to PurpleAir Troubleshooting</a:t>
          </a:r>
          <a:endParaRPr lang="en-US"/>
        </a:p>
      </dgm:t>
    </dgm:pt>
    <dgm:pt modelId="{3823DC09-6204-4656-A7A6-6DB8F5B1365E}" type="parTrans" cxnId="{D06B1702-EE9B-42EE-BD63-DB7410D3EFE8}">
      <dgm:prSet/>
      <dgm:spPr/>
      <dgm:t>
        <a:bodyPr/>
        <a:lstStyle/>
        <a:p>
          <a:endParaRPr lang="en-US"/>
        </a:p>
      </dgm:t>
    </dgm:pt>
    <dgm:pt modelId="{76A6A70F-A878-46BC-8807-CE3CBE1A294D}" type="sibTrans" cxnId="{D06B1702-EE9B-42EE-BD63-DB7410D3EFE8}">
      <dgm:prSet/>
      <dgm:spPr/>
      <dgm:t>
        <a:bodyPr/>
        <a:lstStyle/>
        <a:p>
          <a:endParaRPr lang="en-US"/>
        </a:p>
      </dgm:t>
    </dgm:pt>
    <dgm:pt modelId="{EF4D2138-5835-4FEC-B3C7-8BCA105D4CE9}">
      <dgm:prSet/>
      <dgm:spPr/>
      <dgm:t>
        <a:bodyPr/>
        <a:lstStyle/>
        <a:p>
          <a:r>
            <a:rPr lang="en-US" b="0" i="0"/>
            <a:t>Sends Them To PurpleAir’s Maintenance Capabilities</a:t>
          </a:r>
          <a:endParaRPr lang="en-US"/>
        </a:p>
      </dgm:t>
    </dgm:pt>
    <dgm:pt modelId="{7862BD95-1D70-4C92-BCEC-A159F451CFC9}" type="parTrans" cxnId="{E43F5B19-4350-43A7-993C-47EF5917CE99}">
      <dgm:prSet/>
      <dgm:spPr/>
      <dgm:t>
        <a:bodyPr/>
        <a:lstStyle/>
        <a:p>
          <a:endParaRPr lang="en-US"/>
        </a:p>
      </dgm:t>
    </dgm:pt>
    <dgm:pt modelId="{D058748E-7011-499E-A854-B0AE00CF8CAF}" type="sibTrans" cxnId="{E43F5B19-4350-43A7-993C-47EF5917CE99}">
      <dgm:prSet/>
      <dgm:spPr/>
      <dgm:t>
        <a:bodyPr/>
        <a:lstStyle/>
        <a:p>
          <a:endParaRPr lang="en-US"/>
        </a:p>
      </dgm:t>
    </dgm:pt>
    <dgm:pt modelId="{AB4A20DD-D314-41FE-AC70-B036AE798A56}" type="pres">
      <dgm:prSet presAssocID="{8E7B422B-FFAB-4ABB-8164-7E2BCD27A3CD}" presName="Name0" presStyleCnt="0">
        <dgm:presLayoutVars>
          <dgm:dir/>
          <dgm:animLvl val="lvl"/>
          <dgm:resizeHandles val="exact"/>
        </dgm:presLayoutVars>
      </dgm:prSet>
      <dgm:spPr/>
    </dgm:pt>
    <dgm:pt modelId="{93515896-0D26-4038-8B51-D6279ADCDE62}" type="pres">
      <dgm:prSet presAssocID="{8059C742-30CF-466B-9FD7-000D84EE4CA2}" presName="linNode" presStyleCnt="0"/>
      <dgm:spPr/>
    </dgm:pt>
    <dgm:pt modelId="{7A436471-CE19-47FA-B589-925ED3CF2B21}" type="pres">
      <dgm:prSet presAssocID="{8059C742-30CF-466B-9FD7-000D84EE4CA2}" presName="parentText" presStyleLbl="node1" presStyleIdx="0" presStyleCnt="4">
        <dgm:presLayoutVars>
          <dgm:chMax val="1"/>
          <dgm:bulletEnabled val="1"/>
        </dgm:presLayoutVars>
      </dgm:prSet>
      <dgm:spPr/>
    </dgm:pt>
    <dgm:pt modelId="{DE56049B-28C7-4427-9411-70B7FB506976}" type="pres">
      <dgm:prSet presAssocID="{8059C742-30CF-466B-9FD7-000D84EE4CA2}" presName="descendantText" presStyleLbl="alignAccFollowNode1" presStyleIdx="0" presStyleCnt="4">
        <dgm:presLayoutVars>
          <dgm:bulletEnabled val="1"/>
        </dgm:presLayoutVars>
      </dgm:prSet>
      <dgm:spPr/>
    </dgm:pt>
    <dgm:pt modelId="{25B57118-DFBA-4D13-A784-5799FF4B1F35}" type="pres">
      <dgm:prSet presAssocID="{DB3DB1E5-7BFC-40A6-839F-E90FE7B215A3}" presName="sp" presStyleCnt="0"/>
      <dgm:spPr/>
    </dgm:pt>
    <dgm:pt modelId="{07E4F3D8-1CE1-4E46-B6C9-CE01265A9CA4}" type="pres">
      <dgm:prSet presAssocID="{BAF6443E-FFC5-4437-A1FF-D1F57D9C1EE7}" presName="linNode" presStyleCnt="0"/>
      <dgm:spPr/>
    </dgm:pt>
    <dgm:pt modelId="{EC79FC11-E4C6-4B5E-8408-8BFE8CB3D904}" type="pres">
      <dgm:prSet presAssocID="{BAF6443E-FFC5-4437-A1FF-D1F57D9C1EE7}" presName="parentText" presStyleLbl="node1" presStyleIdx="1" presStyleCnt="4">
        <dgm:presLayoutVars>
          <dgm:chMax val="1"/>
          <dgm:bulletEnabled val="1"/>
        </dgm:presLayoutVars>
      </dgm:prSet>
      <dgm:spPr/>
    </dgm:pt>
    <dgm:pt modelId="{D33E0149-476B-4962-86C4-0CA0B1E3A392}" type="pres">
      <dgm:prSet presAssocID="{BAF6443E-FFC5-4437-A1FF-D1F57D9C1EE7}" presName="descendantText" presStyleLbl="alignAccFollowNode1" presStyleIdx="1" presStyleCnt="4">
        <dgm:presLayoutVars>
          <dgm:bulletEnabled val="1"/>
        </dgm:presLayoutVars>
      </dgm:prSet>
      <dgm:spPr/>
    </dgm:pt>
    <dgm:pt modelId="{1D1A6AE7-7594-4F4D-B0F8-1D8A0F6B7749}" type="pres">
      <dgm:prSet presAssocID="{FBC7A1E1-9C50-4A12-A425-D3C2FA2B3B85}" presName="sp" presStyleCnt="0"/>
      <dgm:spPr/>
    </dgm:pt>
    <dgm:pt modelId="{DB717E2E-8774-4339-B645-EC365F417B89}" type="pres">
      <dgm:prSet presAssocID="{DB7CF3AF-4AE5-40BF-B6DA-F15318650A45}" presName="linNode" presStyleCnt="0"/>
      <dgm:spPr/>
    </dgm:pt>
    <dgm:pt modelId="{CC2310B6-EB40-4843-BB23-7EA3B93B1D8A}" type="pres">
      <dgm:prSet presAssocID="{DB7CF3AF-4AE5-40BF-B6DA-F15318650A45}" presName="parentText" presStyleLbl="node1" presStyleIdx="2" presStyleCnt="4">
        <dgm:presLayoutVars>
          <dgm:chMax val="1"/>
          <dgm:bulletEnabled val="1"/>
        </dgm:presLayoutVars>
      </dgm:prSet>
      <dgm:spPr/>
    </dgm:pt>
    <dgm:pt modelId="{765ACCC3-999F-4ADC-990F-FE0056E62EDB}" type="pres">
      <dgm:prSet presAssocID="{DB7CF3AF-4AE5-40BF-B6DA-F15318650A45}" presName="descendantText" presStyleLbl="alignAccFollowNode1" presStyleIdx="2" presStyleCnt="4">
        <dgm:presLayoutVars>
          <dgm:bulletEnabled val="1"/>
        </dgm:presLayoutVars>
      </dgm:prSet>
      <dgm:spPr/>
    </dgm:pt>
    <dgm:pt modelId="{8F0287D7-88BF-47A2-93E8-B397748B7614}" type="pres">
      <dgm:prSet presAssocID="{B0A6BE54-5B39-4871-9769-3B9C8176F6EF}" presName="sp" presStyleCnt="0"/>
      <dgm:spPr/>
    </dgm:pt>
    <dgm:pt modelId="{CB51BE37-D01F-4753-B97A-1E4F59F18835}" type="pres">
      <dgm:prSet presAssocID="{2267275A-3046-4839-9D64-C1B3FEAD4276}" presName="linNode" presStyleCnt="0"/>
      <dgm:spPr/>
    </dgm:pt>
    <dgm:pt modelId="{13944042-C159-4F00-883E-6C348BD9E4FD}" type="pres">
      <dgm:prSet presAssocID="{2267275A-3046-4839-9D64-C1B3FEAD4276}" presName="parentText" presStyleLbl="node1" presStyleIdx="3" presStyleCnt="4">
        <dgm:presLayoutVars>
          <dgm:chMax val="1"/>
          <dgm:bulletEnabled val="1"/>
        </dgm:presLayoutVars>
      </dgm:prSet>
      <dgm:spPr/>
    </dgm:pt>
    <dgm:pt modelId="{72FCFD0C-C46C-4393-9A57-35EB512AE24C}" type="pres">
      <dgm:prSet presAssocID="{2267275A-3046-4839-9D64-C1B3FEAD4276}" presName="descendantText" presStyleLbl="alignAccFollowNode1" presStyleIdx="3" presStyleCnt="4">
        <dgm:presLayoutVars>
          <dgm:bulletEnabled val="1"/>
        </dgm:presLayoutVars>
      </dgm:prSet>
      <dgm:spPr/>
    </dgm:pt>
  </dgm:ptLst>
  <dgm:cxnLst>
    <dgm:cxn modelId="{D06B1702-EE9B-42EE-BD63-DB7410D3EFE8}" srcId="{8E7B422B-FFAB-4ABB-8164-7E2BCD27A3CD}" destId="{2267275A-3046-4839-9D64-C1B3FEAD4276}" srcOrd="3" destOrd="0" parTransId="{3823DC09-6204-4656-A7A6-6DB8F5B1365E}" sibTransId="{76A6A70F-A878-46BC-8807-CE3CBE1A294D}"/>
    <dgm:cxn modelId="{A1953913-4297-4B81-A962-E6168CB73DB9}" type="presOf" srcId="{2267275A-3046-4839-9D64-C1B3FEAD4276}" destId="{13944042-C159-4F00-883E-6C348BD9E4FD}" srcOrd="0" destOrd="0" presId="urn:microsoft.com/office/officeart/2005/8/layout/vList5"/>
    <dgm:cxn modelId="{E43F5B19-4350-43A7-993C-47EF5917CE99}" srcId="{2267275A-3046-4839-9D64-C1B3FEAD4276}" destId="{EF4D2138-5835-4FEC-B3C7-8BCA105D4CE9}" srcOrd="0" destOrd="0" parTransId="{7862BD95-1D70-4C92-BCEC-A159F451CFC9}" sibTransId="{D058748E-7011-499E-A854-B0AE00CF8CAF}"/>
    <dgm:cxn modelId="{975B591C-90A1-4289-994E-022F98FC72DC}" type="presOf" srcId="{0566B035-1929-4F49-893D-AFCA5E0954D1}" destId="{DE56049B-28C7-4427-9411-70B7FB506976}" srcOrd="0" destOrd="0" presId="urn:microsoft.com/office/officeart/2005/8/layout/vList5"/>
    <dgm:cxn modelId="{E9827D25-52C2-4935-BF85-7E5710B43C85}" srcId="{8E7B422B-FFAB-4ABB-8164-7E2BCD27A3CD}" destId="{8059C742-30CF-466B-9FD7-000D84EE4CA2}" srcOrd="0" destOrd="0" parTransId="{EE8C2C47-681E-4C7D-8097-B4BE39662841}" sibTransId="{DB3DB1E5-7BFC-40A6-839F-E90FE7B215A3}"/>
    <dgm:cxn modelId="{8286762A-C785-4A65-971C-54BD164927E9}" type="presOf" srcId="{BEAD286F-3544-446E-BAC1-400D9D28A3DA}" destId="{D33E0149-476B-4962-86C4-0CA0B1E3A392}" srcOrd="0" destOrd="1" presId="urn:microsoft.com/office/officeart/2005/8/layout/vList5"/>
    <dgm:cxn modelId="{3D404C2F-E733-4540-B081-FCD596F94921}" srcId="{8059C742-30CF-466B-9FD7-000D84EE4CA2}" destId="{0566B035-1929-4F49-893D-AFCA5E0954D1}" srcOrd="0" destOrd="0" parTransId="{F5C09AC4-ED83-4C99-9A63-F4937F7E7CDA}" sibTransId="{87846647-0CAE-4464-BC66-EF7BB2E81462}"/>
    <dgm:cxn modelId="{6C29BF6C-470E-4373-B17F-229F4E2F4338}" type="presOf" srcId="{283D1215-2299-43C1-A327-52D37665BCB2}" destId="{D33E0149-476B-4962-86C4-0CA0B1E3A392}" srcOrd="0" destOrd="0" presId="urn:microsoft.com/office/officeart/2005/8/layout/vList5"/>
    <dgm:cxn modelId="{F06BF576-1F67-4140-8E19-37408C11A1A5}" type="presOf" srcId="{EF4D2138-5835-4FEC-B3C7-8BCA105D4CE9}" destId="{72FCFD0C-C46C-4393-9A57-35EB512AE24C}" srcOrd="0" destOrd="0" presId="urn:microsoft.com/office/officeart/2005/8/layout/vList5"/>
    <dgm:cxn modelId="{65A6CC81-6DDD-47DC-A83A-0F3579D8A08C}" srcId="{8E7B422B-FFAB-4ABB-8164-7E2BCD27A3CD}" destId="{DB7CF3AF-4AE5-40BF-B6DA-F15318650A45}" srcOrd="2" destOrd="0" parTransId="{77578323-9D6E-4830-BCC5-F87289D502E9}" sibTransId="{B0A6BE54-5B39-4871-9769-3B9C8176F6EF}"/>
    <dgm:cxn modelId="{10105285-9EF8-457E-BDA6-1D08CD0294F1}" srcId="{BAF6443E-FFC5-4437-A1FF-D1F57D9C1EE7}" destId="{283D1215-2299-43C1-A327-52D37665BCB2}" srcOrd="0" destOrd="0" parTransId="{7B5CA094-C53D-4560-9C1F-90C14523087D}" sibTransId="{5519298D-7934-436C-9C9B-4FE2FAC360E6}"/>
    <dgm:cxn modelId="{E86FAC9F-0428-445F-BC61-BDA126E488D3}" srcId="{BAF6443E-FFC5-4437-A1FF-D1F57D9C1EE7}" destId="{BEAD286F-3544-446E-BAC1-400D9D28A3DA}" srcOrd="1" destOrd="0" parTransId="{4925E532-722D-4545-828F-2FB21051147C}" sibTransId="{A0E244F1-9855-43B6-9843-66A5FBBF706F}"/>
    <dgm:cxn modelId="{F23144AD-0F30-4F9A-90F8-C9B832FD8EB2}" type="presOf" srcId="{8059C742-30CF-466B-9FD7-000D84EE4CA2}" destId="{7A436471-CE19-47FA-B589-925ED3CF2B21}" srcOrd="0" destOrd="0" presId="urn:microsoft.com/office/officeart/2005/8/layout/vList5"/>
    <dgm:cxn modelId="{5DA114B4-D8D5-4D82-9CA7-47F494C5B6A3}" type="presOf" srcId="{BAF6443E-FFC5-4437-A1FF-D1F57D9C1EE7}" destId="{EC79FC11-E4C6-4B5E-8408-8BFE8CB3D904}" srcOrd="0" destOrd="0" presId="urn:microsoft.com/office/officeart/2005/8/layout/vList5"/>
    <dgm:cxn modelId="{3E0497BD-F116-4DF5-8C30-41E5F8D551A8}" type="presOf" srcId="{8E7B422B-FFAB-4ABB-8164-7E2BCD27A3CD}" destId="{AB4A20DD-D314-41FE-AC70-B036AE798A56}" srcOrd="0" destOrd="0" presId="urn:microsoft.com/office/officeart/2005/8/layout/vList5"/>
    <dgm:cxn modelId="{3B6450C8-A66B-4140-B148-79EDABCDE208}" srcId="{DB7CF3AF-4AE5-40BF-B6DA-F15318650A45}" destId="{E3B70E9F-C67F-489A-9550-9AE9C6B5D8FE}" srcOrd="0" destOrd="0" parTransId="{FF93B3C4-59B8-45D0-9F1E-911F3FDBA5CA}" sibTransId="{174937E3-9DCB-4DC6-83BE-FE8D77B22EFF}"/>
    <dgm:cxn modelId="{CA91E8DD-23A3-419F-A5B5-7A3526D0473B}" srcId="{8E7B422B-FFAB-4ABB-8164-7E2BCD27A3CD}" destId="{BAF6443E-FFC5-4437-A1FF-D1F57D9C1EE7}" srcOrd="1" destOrd="0" parTransId="{2FB685C8-1F2D-4095-A7F2-1CB58AA05398}" sibTransId="{FBC7A1E1-9C50-4A12-A425-D3C2FA2B3B85}"/>
    <dgm:cxn modelId="{560AFEE3-5957-4B22-9BAC-689454285F32}" type="presOf" srcId="{E3B70E9F-C67F-489A-9550-9AE9C6B5D8FE}" destId="{765ACCC3-999F-4ADC-990F-FE0056E62EDB}" srcOrd="0" destOrd="0" presId="urn:microsoft.com/office/officeart/2005/8/layout/vList5"/>
    <dgm:cxn modelId="{FADDBBEB-4E99-47B9-84A5-33C5C6E75C66}" type="presOf" srcId="{DB7CF3AF-4AE5-40BF-B6DA-F15318650A45}" destId="{CC2310B6-EB40-4843-BB23-7EA3B93B1D8A}" srcOrd="0" destOrd="0" presId="urn:microsoft.com/office/officeart/2005/8/layout/vList5"/>
    <dgm:cxn modelId="{217FB930-D28A-4A23-9AE0-3690A3D39399}" type="presParOf" srcId="{AB4A20DD-D314-41FE-AC70-B036AE798A56}" destId="{93515896-0D26-4038-8B51-D6279ADCDE62}" srcOrd="0" destOrd="0" presId="urn:microsoft.com/office/officeart/2005/8/layout/vList5"/>
    <dgm:cxn modelId="{2095949F-68FF-4446-82B0-D106F54F3230}" type="presParOf" srcId="{93515896-0D26-4038-8B51-D6279ADCDE62}" destId="{7A436471-CE19-47FA-B589-925ED3CF2B21}" srcOrd="0" destOrd="0" presId="urn:microsoft.com/office/officeart/2005/8/layout/vList5"/>
    <dgm:cxn modelId="{B45DF3D7-09F2-4DD6-932B-77C29D145ED5}" type="presParOf" srcId="{93515896-0D26-4038-8B51-D6279ADCDE62}" destId="{DE56049B-28C7-4427-9411-70B7FB506976}" srcOrd="1" destOrd="0" presId="urn:microsoft.com/office/officeart/2005/8/layout/vList5"/>
    <dgm:cxn modelId="{681416AF-EE81-4385-BB7E-5313D6B5A2FA}" type="presParOf" srcId="{AB4A20DD-D314-41FE-AC70-B036AE798A56}" destId="{25B57118-DFBA-4D13-A784-5799FF4B1F35}" srcOrd="1" destOrd="0" presId="urn:microsoft.com/office/officeart/2005/8/layout/vList5"/>
    <dgm:cxn modelId="{EB9CA25D-5E09-46BF-A052-9A20E397C872}" type="presParOf" srcId="{AB4A20DD-D314-41FE-AC70-B036AE798A56}" destId="{07E4F3D8-1CE1-4E46-B6C9-CE01265A9CA4}" srcOrd="2" destOrd="0" presId="urn:microsoft.com/office/officeart/2005/8/layout/vList5"/>
    <dgm:cxn modelId="{5DC26FE4-9213-4371-B8AC-5F9BDEC0E0EE}" type="presParOf" srcId="{07E4F3D8-1CE1-4E46-B6C9-CE01265A9CA4}" destId="{EC79FC11-E4C6-4B5E-8408-8BFE8CB3D904}" srcOrd="0" destOrd="0" presId="urn:microsoft.com/office/officeart/2005/8/layout/vList5"/>
    <dgm:cxn modelId="{30577AE1-EA87-4CC0-9FDE-E5B758DFD33C}" type="presParOf" srcId="{07E4F3D8-1CE1-4E46-B6C9-CE01265A9CA4}" destId="{D33E0149-476B-4962-86C4-0CA0B1E3A392}" srcOrd="1" destOrd="0" presId="urn:microsoft.com/office/officeart/2005/8/layout/vList5"/>
    <dgm:cxn modelId="{23488CD8-44A2-4993-94F3-CC4530E2B79C}" type="presParOf" srcId="{AB4A20DD-D314-41FE-AC70-B036AE798A56}" destId="{1D1A6AE7-7594-4F4D-B0F8-1D8A0F6B7749}" srcOrd="3" destOrd="0" presId="urn:microsoft.com/office/officeart/2005/8/layout/vList5"/>
    <dgm:cxn modelId="{9FED5E1B-2389-466C-A494-8595BEDADAAB}" type="presParOf" srcId="{AB4A20DD-D314-41FE-AC70-B036AE798A56}" destId="{DB717E2E-8774-4339-B645-EC365F417B89}" srcOrd="4" destOrd="0" presId="urn:microsoft.com/office/officeart/2005/8/layout/vList5"/>
    <dgm:cxn modelId="{65E1B31F-2BC4-4E3C-BE8F-2EDF173A26F6}" type="presParOf" srcId="{DB717E2E-8774-4339-B645-EC365F417B89}" destId="{CC2310B6-EB40-4843-BB23-7EA3B93B1D8A}" srcOrd="0" destOrd="0" presId="urn:microsoft.com/office/officeart/2005/8/layout/vList5"/>
    <dgm:cxn modelId="{F590D5DC-14D0-4B87-8EC9-76A653E9219E}" type="presParOf" srcId="{DB717E2E-8774-4339-B645-EC365F417B89}" destId="{765ACCC3-999F-4ADC-990F-FE0056E62EDB}" srcOrd="1" destOrd="0" presId="urn:microsoft.com/office/officeart/2005/8/layout/vList5"/>
    <dgm:cxn modelId="{FAF1453C-622B-4B94-A8D6-5DCECC39964F}" type="presParOf" srcId="{AB4A20DD-D314-41FE-AC70-B036AE798A56}" destId="{8F0287D7-88BF-47A2-93E8-B397748B7614}" srcOrd="5" destOrd="0" presId="urn:microsoft.com/office/officeart/2005/8/layout/vList5"/>
    <dgm:cxn modelId="{D30E3D5C-9D44-40B5-857C-A7F36D23E230}" type="presParOf" srcId="{AB4A20DD-D314-41FE-AC70-B036AE798A56}" destId="{CB51BE37-D01F-4753-B97A-1E4F59F18835}" srcOrd="6" destOrd="0" presId="urn:microsoft.com/office/officeart/2005/8/layout/vList5"/>
    <dgm:cxn modelId="{F722E636-4C13-426C-BB11-E05D88C13C98}" type="presParOf" srcId="{CB51BE37-D01F-4753-B97A-1E4F59F18835}" destId="{13944042-C159-4F00-883E-6C348BD9E4FD}" srcOrd="0" destOrd="0" presId="urn:microsoft.com/office/officeart/2005/8/layout/vList5"/>
    <dgm:cxn modelId="{55C925B5-868F-408F-817D-C760AD90AB01}" type="presParOf" srcId="{CB51BE37-D01F-4753-B97A-1E4F59F18835}" destId="{72FCFD0C-C46C-4393-9A57-35EB512AE24C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3E00BAA1-0390-46B5-AE2C-270AEBD6F627}" type="doc">
      <dgm:prSet loTypeId="urn:microsoft.com/office/officeart/2005/8/layout/default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48163D20-62D6-4BA2-9896-7F9AA80BA063}">
      <dgm:prSet/>
      <dgm:spPr/>
      <dgm:t>
        <a:bodyPr/>
        <a:lstStyle/>
        <a:p>
          <a:r>
            <a:rPr lang="en-US"/>
            <a:t>Lossless Data Compression (Huffman method)</a:t>
          </a:r>
        </a:p>
      </dgm:t>
    </dgm:pt>
    <dgm:pt modelId="{F04C278B-1320-4C87-BF8B-98B32A7335D5}" type="parTrans" cxnId="{4D8E9CEC-B040-477D-A046-B95584376504}">
      <dgm:prSet/>
      <dgm:spPr/>
      <dgm:t>
        <a:bodyPr/>
        <a:lstStyle/>
        <a:p>
          <a:endParaRPr lang="en-US"/>
        </a:p>
      </dgm:t>
    </dgm:pt>
    <dgm:pt modelId="{BE8B328C-72B1-458D-9D28-DF50E8E8477E}" type="sibTrans" cxnId="{4D8E9CEC-B040-477D-A046-B95584376504}">
      <dgm:prSet/>
      <dgm:spPr/>
      <dgm:t>
        <a:bodyPr/>
        <a:lstStyle/>
        <a:p>
          <a:endParaRPr lang="en-US"/>
        </a:p>
      </dgm:t>
    </dgm:pt>
    <dgm:pt modelId="{4371B44F-F16C-4241-B786-9BDA6B6F7EEE}">
      <dgm:prSet/>
      <dgm:spPr/>
      <dgm:t>
        <a:bodyPr/>
        <a:lstStyle/>
        <a:p>
          <a:r>
            <a:rPr lang="en-US"/>
            <a:t>Website with Database</a:t>
          </a:r>
        </a:p>
      </dgm:t>
    </dgm:pt>
    <dgm:pt modelId="{9287A044-8ED8-4707-BE0C-711E9678824A}" type="parTrans" cxnId="{BEDA0AD9-5C7A-4F86-BA84-5F5151926B0A}">
      <dgm:prSet/>
      <dgm:spPr/>
      <dgm:t>
        <a:bodyPr/>
        <a:lstStyle/>
        <a:p>
          <a:endParaRPr lang="en-US"/>
        </a:p>
      </dgm:t>
    </dgm:pt>
    <dgm:pt modelId="{DD9F95E4-5C29-4337-A258-6BE512C282E5}" type="sibTrans" cxnId="{BEDA0AD9-5C7A-4F86-BA84-5F5151926B0A}">
      <dgm:prSet/>
      <dgm:spPr/>
      <dgm:t>
        <a:bodyPr/>
        <a:lstStyle/>
        <a:p>
          <a:endParaRPr lang="en-US"/>
        </a:p>
      </dgm:t>
    </dgm:pt>
    <dgm:pt modelId="{7CF7FB9B-C902-436C-8D2C-E144D64DCF1E}">
      <dgm:prSet/>
      <dgm:spPr/>
      <dgm:t>
        <a:bodyPr/>
        <a:lstStyle/>
        <a:p>
          <a:r>
            <a:rPr lang="en-US"/>
            <a:t>Login Credentials</a:t>
          </a:r>
        </a:p>
      </dgm:t>
    </dgm:pt>
    <dgm:pt modelId="{20624D2D-1C8C-41C5-8996-094CC627B42E}" type="parTrans" cxnId="{44F73F77-3E40-40B8-B049-AFB9551092FD}">
      <dgm:prSet/>
      <dgm:spPr/>
      <dgm:t>
        <a:bodyPr/>
        <a:lstStyle/>
        <a:p>
          <a:endParaRPr lang="en-US"/>
        </a:p>
      </dgm:t>
    </dgm:pt>
    <dgm:pt modelId="{95578663-89A4-4080-A664-142137EFCF61}" type="sibTrans" cxnId="{44F73F77-3E40-40B8-B049-AFB9551092FD}">
      <dgm:prSet/>
      <dgm:spPr/>
      <dgm:t>
        <a:bodyPr/>
        <a:lstStyle/>
        <a:p>
          <a:endParaRPr lang="en-US"/>
        </a:p>
      </dgm:t>
    </dgm:pt>
    <dgm:pt modelId="{3A1DA0A0-02D1-488B-9B49-31DBA7076837}">
      <dgm:prSet/>
      <dgm:spPr/>
      <dgm:t>
        <a:bodyPr/>
        <a:lstStyle/>
        <a:p>
          <a:r>
            <a:rPr lang="en-US"/>
            <a:t>Verification Process</a:t>
          </a:r>
        </a:p>
      </dgm:t>
    </dgm:pt>
    <dgm:pt modelId="{41B3464B-B958-4328-8EF3-FFF64161EF89}" type="parTrans" cxnId="{B2C464CF-C376-4B03-B08D-CDE01D0A12E4}">
      <dgm:prSet/>
      <dgm:spPr/>
      <dgm:t>
        <a:bodyPr/>
        <a:lstStyle/>
        <a:p>
          <a:endParaRPr lang="en-US"/>
        </a:p>
      </dgm:t>
    </dgm:pt>
    <dgm:pt modelId="{5AA59CCC-7137-4E11-B2D2-5BFA2061137F}" type="sibTrans" cxnId="{B2C464CF-C376-4B03-B08D-CDE01D0A12E4}">
      <dgm:prSet/>
      <dgm:spPr/>
      <dgm:t>
        <a:bodyPr/>
        <a:lstStyle/>
        <a:p>
          <a:endParaRPr lang="en-US"/>
        </a:p>
      </dgm:t>
    </dgm:pt>
    <dgm:pt modelId="{29577E85-B193-4C56-A547-E0EA70A50DD3}">
      <dgm:prSet/>
      <dgm:spPr/>
      <dgm:t>
        <a:bodyPr/>
        <a:lstStyle/>
        <a:p>
          <a:r>
            <a:rPr lang="en-US"/>
            <a:t>Reverify Modules</a:t>
          </a:r>
        </a:p>
      </dgm:t>
    </dgm:pt>
    <dgm:pt modelId="{B7102DD1-3ACE-4A46-BD9D-193FB187F097}" type="parTrans" cxnId="{22DADC0D-B327-4761-AEB4-4E49FA1D6C6F}">
      <dgm:prSet/>
      <dgm:spPr/>
      <dgm:t>
        <a:bodyPr/>
        <a:lstStyle/>
        <a:p>
          <a:endParaRPr lang="en-US"/>
        </a:p>
      </dgm:t>
    </dgm:pt>
    <dgm:pt modelId="{F411A5C6-1DC8-4DF7-840F-DB8CD8635350}" type="sibTrans" cxnId="{22DADC0D-B327-4761-AEB4-4E49FA1D6C6F}">
      <dgm:prSet/>
      <dgm:spPr/>
      <dgm:t>
        <a:bodyPr/>
        <a:lstStyle/>
        <a:p>
          <a:endParaRPr lang="en-US"/>
        </a:p>
      </dgm:t>
    </dgm:pt>
    <dgm:pt modelId="{34B699A8-DC50-45FC-90D3-9239F059C8F4}">
      <dgm:prSet/>
      <dgm:spPr/>
      <dgm:t>
        <a:bodyPr/>
        <a:lstStyle/>
        <a:p>
          <a:r>
            <a:rPr lang="en-US"/>
            <a:t>Efficient Storage</a:t>
          </a:r>
        </a:p>
      </dgm:t>
    </dgm:pt>
    <dgm:pt modelId="{FD75DBD7-9801-4118-B7E0-89AF451CB5ED}" type="parTrans" cxnId="{0AA21F63-E5C5-4BE4-A58F-B9B3B44BEBED}">
      <dgm:prSet/>
      <dgm:spPr/>
      <dgm:t>
        <a:bodyPr/>
        <a:lstStyle/>
        <a:p>
          <a:endParaRPr lang="en-US"/>
        </a:p>
      </dgm:t>
    </dgm:pt>
    <dgm:pt modelId="{042DF9AF-9A41-4FA5-A4E2-0DEB883C264E}" type="sibTrans" cxnId="{0AA21F63-E5C5-4BE4-A58F-B9B3B44BEBED}">
      <dgm:prSet/>
      <dgm:spPr/>
      <dgm:t>
        <a:bodyPr/>
        <a:lstStyle/>
        <a:p>
          <a:endParaRPr lang="en-US"/>
        </a:p>
      </dgm:t>
    </dgm:pt>
    <dgm:pt modelId="{808D78EC-1F80-45F7-9992-02E21316470D}">
      <dgm:prSet/>
      <dgm:spPr/>
      <dgm:t>
        <a:bodyPr/>
        <a:lstStyle/>
        <a:p>
          <a:r>
            <a:rPr lang="en-US"/>
            <a:t>Universal Model for Surrounding States</a:t>
          </a:r>
        </a:p>
      </dgm:t>
    </dgm:pt>
    <dgm:pt modelId="{08B83025-DBB4-4C6C-8AA4-7E9C6E89DB80}" type="parTrans" cxnId="{47FBF9CB-2F82-48CC-8338-BB84A6D5AD14}">
      <dgm:prSet/>
      <dgm:spPr/>
      <dgm:t>
        <a:bodyPr/>
        <a:lstStyle/>
        <a:p>
          <a:endParaRPr lang="en-US"/>
        </a:p>
      </dgm:t>
    </dgm:pt>
    <dgm:pt modelId="{69C47CCD-AF6E-42A8-956A-7BEEFB36C134}" type="sibTrans" cxnId="{47FBF9CB-2F82-48CC-8338-BB84A6D5AD14}">
      <dgm:prSet/>
      <dgm:spPr/>
      <dgm:t>
        <a:bodyPr/>
        <a:lstStyle/>
        <a:p>
          <a:endParaRPr lang="en-US"/>
        </a:p>
      </dgm:t>
    </dgm:pt>
    <dgm:pt modelId="{DFD1AE96-0C42-466F-AADF-2D657D5036E6}">
      <dgm:prSet/>
      <dgm:spPr/>
      <dgm:t>
        <a:bodyPr/>
        <a:lstStyle/>
        <a:p>
          <a:r>
            <a:rPr lang="en-US"/>
            <a:t>Long Paper Trail of Documentation</a:t>
          </a:r>
        </a:p>
      </dgm:t>
    </dgm:pt>
    <dgm:pt modelId="{4DB3A347-5453-47E3-9EA9-39B20D7FE607}" type="parTrans" cxnId="{BAB82E10-A84E-4B9C-9971-0974B6BDD419}">
      <dgm:prSet/>
      <dgm:spPr/>
      <dgm:t>
        <a:bodyPr/>
        <a:lstStyle/>
        <a:p>
          <a:endParaRPr lang="en-US"/>
        </a:p>
      </dgm:t>
    </dgm:pt>
    <dgm:pt modelId="{CC6AD7F7-5C93-4C74-B3B8-A10B3947C6AA}" type="sibTrans" cxnId="{BAB82E10-A84E-4B9C-9971-0974B6BDD419}">
      <dgm:prSet/>
      <dgm:spPr/>
      <dgm:t>
        <a:bodyPr/>
        <a:lstStyle/>
        <a:p>
          <a:endParaRPr lang="en-US"/>
        </a:p>
      </dgm:t>
    </dgm:pt>
    <dgm:pt modelId="{E1EA150E-222D-48E6-A0B6-B4BDD74C1CF7}">
      <dgm:prSet/>
      <dgm:spPr/>
      <dgm:t>
        <a:bodyPr/>
        <a:lstStyle/>
        <a:p>
          <a:r>
            <a:rPr lang="en-US"/>
            <a:t>Maintenance Plan</a:t>
          </a:r>
        </a:p>
      </dgm:t>
    </dgm:pt>
    <dgm:pt modelId="{FDC14D5C-8541-4C4E-88B8-7E664D505519}" type="parTrans" cxnId="{BB9310D4-6F59-4436-B1E6-F406A85C64CF}">
      <dgm:prSet/>
      <dgm:spPr/>
      <dgm:t>
        <a:bodyPr/>
        <a:lstStyle/>
        <a:p>
          <a:endParaRPr lang="en-US"/>
        </a:p>
      </dgm:t>
    </dgm:pt>
    <dgm:pt modelId="{8881CB6F-9CD6-4985-89E5-0CE8FE1CAA6C}" type="sibTrans" cxnId="{BB9310D4-6F59-4436-B1E6-F406A85C64CF}">
      <dgm:prSet/>
      <dgm:spPr/>
      <dgm:t>
        <a:bodyPr/>
        <a:lstStyle/>
        <a:p>
          <a:endParaRPr lang="en-US"/>
        </a:p>
      </dgm:t>
    </dgm:pt>
    <dgm:pt modelId="{300946DD-3704-4483-86E4-154FE47851E9}" type="pres">
      <dgm:prSet presAssocID="{3E00BAA1-0390-46B5-AE2C-270AEBD6F627}" presName="diagram" presStyleCnt="0">
        <dgm:presLayoutVars>
          <dgm:dir/>
          <dgm:resizeHandles val="exact"/>
        </dgm:presLayoutVars>
      </dgm:prSet>
      <dgm:spPr/>
    </dgm:pt>
    <dgm:pt modelId="{844AE9D0-98F5-4CC6-835D-91560D77CA83}" type="pres">
      <dgm:prSet presAssocID="{48163D20-62D6-4BA2-9896-7F9AA80BA063}" presName="node" presStyleLbl="node1" presStyleIdx="0" presStyleCnt="6">
        <dgm:presLayoutVars>
          <dgm:bulletEnabled val="1"/>
        </dgm:presLayoutVars>
      </dgm:prSet>
      <dgm:spPr/>
    </dgm:pt>
    <dgm:pt modelId="{83ABACCF-279E-410C-B0C5-937022A7E12B}" type="pres">
      <dgm:prSet presAssocID="{BE8B328C-72B1-458D-9D28-DF50E8E8477E}" presName="sibTrans" presStyleCnt="0"/>
      <dgm:spPr/>
    </dgm:pt>
    <dgm:pt modelId="{99EF1D59-19A7-487B-A693-955FC546937D}" type="pres">
      <dgm:prSet presAssocID="{4371B44F-F16C-4241-B786-9BDA6B6F7EEE}" presName="node" presStyleLbl="node1" presStyleIdx="1" presStyleCnt="6">
        <dgm:presLayoutVars>
          <dgm:bulletEnabled val="1"/>
        </dgm:presLayoutVars>
      </dgm:prSet>
      <dgm:spPr/>
    </dgm:pt>
    <dgm:pt modelId="{E30F30E2-2297-4EFD-8306-52EA6B52B12D}" type="pres">
      <dgm:prSet presAssocID="{DD9F95E4-5C29-4337-A258-6BE512C282E5}" presName="sibTrans" presStyleCnt="0"/>
      <dgm:spPr/>
    </dgm:pt>
    <dgm:pt modelId="{893E4784-07B0-403C-BACD-D6A842C0C16A}" type="pres">
      <dgm:prSet presAssocID="{34B699A8-DC50-45FC-90D3-9239F059C8F4}" presName="node" presStyleLbl="node1" presStyleIdx="2" presStyleCnt="6">
        <dgm:presLayoutVars>
          <dgm:bulletEnabled val="1"/>
        </dgm:presLayoutVars>
      </dgm:prSet>
      <dgm:spPr/>
    </dgm:pt>
    <dgm:pt modelId="{C4BD7C39-D7DC-4D46-87AD-A6242F81865A}" type="pres">
      <dgm:prSet presAssocID="{042DF9AF-9A41-4FA5-A4E2-0DEB883C264E}" presName="sibTrans" presStyleCnt="0"/>
      <dgm:spPr/>
    </dgm:pt>
    <dgm:pt modelId="{3BD1CBAF-C4D3-42E5-B7BD-525B8EDD9135}" type="pres">
      <dgm:prSet presAssocID="{808D78EC-1F80-45F7-9992-02E21316470D}" presName="node" presStyleLbl="node1" presStyleIdx="3" presStyleCnt="6">
        <dgm:presLayoutVars>
          <dgm:bulletEnabled val="1"/>
        </dgm:presLayoutVars>
      </dgm:prSet>
      <dgm:spPr/>
    </dgm:pt>
    <dgm:pt modelId="{7DBBD989-403D-4281-85EC-7E483AA7D73A}" type="pres">
      <dgm:prSet presAssocID="{69C47CCD-AF6E-42A8-956A-7BEEFB36C134}" presName="sibTrans" presStyleCnt="0"/>
      <dgm:spPr/>
    </dgm:pt>
    <dgm:pt modelId="{FF5B3680-CD46-4FB8-B3E1-300392A10835}" type="pres">
      <dgm:prSet presAssocID="{DFD1AE96-0C42-466F-AADF-2D657D5036E6}" presName="node" presStyleLbl="node1" presStyleIdx="4" presStyleCnt="6">
        <dgm:presLayoutVars>
          <dgm:bulletEnabled val="1"/>
        </dgm:presLayoutVars>
      </dgm:prSet>
      <dgm:spPr/>
    </dgm:pt>
    <dgm:pt modelId="{02F50552-B86C-4902-A966-05A1182629CC}" type="pres">
      <dgm:prSet presAssocID="{CC6AD7F7-5C93-4C74-B3B8-A10B3947C6AA}" presName="sibTrans" presStyleCnt="0"/>
      <dgm:spPr/>
    </dgm:pt>
    <dgm:pt modelId="{41FAA3B0-07FD-4786-AEC6-16A8A6ECF6A7}" type="pres">
      <dgm:prSet presAssocID="{E1EA150E-222D-48E6-A0B6-B4BDD74C1CF7}" presName="node" presStyleLbl="node1" presStyleIdx="5" presStyleCnt="6">
        <dgm:presLayoutVars>
          <dgm:bulletEnabled val="1"/>
        </dgm:presLayoutVars>
      </dgm:prSet>
      <dgm:spPr/>
    </dgm:pt>
  </dgm:ptLst>
  <dgm:cxnLst>
    <dgm:cxn modelId="{22DADC0D-B327-4761-AEB4-4E49FA1D6C6F}" srcId="{4371B44F-F16C-4241-B786-9BDA6B6F7EEE}" destId="{29577E85-B193-4C56-A547-E0EA70A50DD3}" srcOrd="2" destOrd="0" parTransId="{B7102DD1-3ACE-4A46-BD9D-193FB187F097}" sibTransId="{F411A5C6-1DC8-4DF7-840F-DB8CD8635350}"/>
    <dgm:cxn modelId="{BAB82E10-A84E-4B9C-9971-0974B6BDD419}" srcId="{3E00BAA1-0390-46B5-AE2C-270AEBD6F627}" destId="{DFD1AE96-0C42-466F-AADF-2D657D5036E6}" srcOrd="4" destOrd="0" parTransId="{4DB3A347-5453-47E3-9EA9-39B20D7FE607}" sibTransId="{CC6AD7F7-5C93-4C74-B3B8-A10B3947C6AA}"/>
    <dgm:cxn modelId="{A708262A-9160-45D0-8797-4DAF16290B37}" type="presOf" srcId="{3E00BAA1-0390-46B5-AE2C-270AEBD6F627}" destId="{300946DD-3704-4483-86E4-154FE47851E9}" srcOrd="0" destOrd="0" presId="urn:microsoft.com/office/officeart/2005/8/layout/default"/>
    <dgm:cxn modelId="{4D02FA3B-7447-45CD-9F42-A6BF3319A598}" type="presOf" srcId="{DFD1AE96-0C42-466F-AADF-2D657D5036E6}" destId="{FF5B3680-CD46-4FB8-B3E1-300392A10835}" srcOrd="0" destOrd="0" presId="urn:microsoft.com/office/officeart/2005/8/layout/default"/>
    <dgm:cxn modelId="{A557545B-E152-4263-AB0D-5ACFEA633A81}" type="presOf" srcId="{7CF7FB9B-C902-436C-8D2C-E144D64DCF1E}" destId="{99EF1D59-19A7-487B-A693-955FC546937D}" srcOrd="0" destOrd="1" presId="urn:microsoft.com/office/officeart/2005/8/layout/default"/>
    <dgm:cxn modelId="{7D711542-37B7-4A4A-95F9-F68E80ABE001}" type="presOf" srcId="{29577E85-B193-4C56-A547-E0EA70A50DD3}" destId="{99EF1D59-19A7-487B-A693-955FC546937D}" srcOrd="0" destOrd="3" presId="urn:microsoft.com/office/officeart/2005/8/layout/default"/>
    <dgm:cxn modelId="{0AA21F63-E5C5-4BE4-A58F-B9B3B44BEBED}" srcId="{3E00BAA1-0390-46B5-AE2C-270AEBD6F627}" destId="{34B699A8-DC50-45FC-90D3-9239F059C8F4}" srcOrd="2" destOrd="0" parTransId="{FD75DBD7-9801-4118-B7E0-89AF451CB5ED}" sibTransId="{042DF9AF-9A41-4FA5-A4E2-0DEB883C264E}"/>
    <dgm:cxn modelId="{44F73F77-3E40-40B8-B049-AFB9551092FD}" srcId="{4371B44F-F16C-4241-B786-9BDA6B6F7EEE}" destId="{7CF7FB9B-C902-436C-8D2C-E144D64DCF1E}" srcOrd="0" destOrd="0" parTransId="{20624D2D-1C8C-41C5-8996-094CC627B42E}" sibTransId="{95578663-89A4-4080-A664-142137EFCF61}"/>
    <dgm:cxn modelId="{7FF4CA58-B640-480B-A88C-1F70EF7C90F9}" type="presOf" srcId="{E1EA150E-222D-48E6-A0B6-B4BDD74C1CF7}" destId="{41FAA3B0-07FD-4786-AEC6-16A8A6ECF6A7}" srcOrd="0" destOrd="0" presId="urn:microsoft.com/office/officeart/2005/8/layout/default"/>
    <dgm:cxn modelId="{A34BA792-67DF-487C-A023-DDFAFCE180E0}" type="presOf" srcId="{808D78EC-1F80-45F7-9992-02E21316470D}" destId="{3BD1CBAF-C4D3-42E5-B7BD-525B8EDD9135}" srcOrd="0" destOrd="0" presId="urn:microsoft.com/office/officeart/2005/8/layout/default"/>
    <dgm:cxn modelId="{9DC55BA0-F567-4C1E-B92E-36DA9AAF1BC8}" type="presOf" srcId="{3A1DA0A0-02D1-488B-9B49-31DBA7076837}" destId="{99EF1D59-19A7-487B-A693-955FC546937D}" srcOrd="0" destOrd="2" presId="urn:microsoft.com/office/officeart/2005/8/layout/default"/>
    <dgm:cxn modelId="{03F650B2-2A19-4939-AC42-5ACC5A40ACAC}" type="presOf" srcId="{34B699A8-DC50-45FC-90D3-9239F059C8F4}" destId="{893E4784-07B0-403C-BACD-D6A842C0C16A}" srcOrd="0" destOrd="0" presId="urn:microsoft.com/office/officeart/2005/8/layout/default"/>
    <dgm:cxn modelId="{972EF9BB-1283-4AB5-821A-0D73E62C7E05}" type="presOf" srcId="{4371B44F-F16C-4241-B786-9BDA6B6F7EEE}" destId="{99EF1D59-19A7-487B-A693-955FC546937D}" srcOrd="0" destOrd="0" presId="urn:microsoft.com/office/officeart/2005/8/layout/default"/>
    <dgm:cxn modelId="{47FBF9CB-2F82-48CC-8338-BB84A6D5AD14}" srcId="{3E00BAA1-0390-46B5-AE2C-270AEBD6F627}" destId="{808D78EC-1F80-45F7-9992-02E21316470D}" srcOrd="3" destOrd="0" parTransId="{08B83025-DBB4-4C6C-8AA4-7E9C6E89DB80}" sibTransId="{69C47CCD-AF6E-42A8-956A-7BEEFB36C134}"/>
    <dgm:cxn modelId="{B2C464CF-C376-4B03-B08D-CDE01D0A12E4}" srcId="{4371B44F-F16C-4241-B786-9BDA6B6F7EEE}" destId="{3A1DA0A0-02D1-488B-9B49-31DBA7076837}" srcOrd="1" destOrd="0" parTransId="{41B3464B-B958-4328-8EF3-FFF64161EF89}" sibTransId="{5AA59CCC-7137-4E11-B2D2-5BFA2061137F}"/>
    <dgm:cxn modelId="{BB9310D4-6F59-4436-B1E6-F406A85C64CF}" srcId="{3E00BAA1-0390-46B5-AE2C-270AEBD6F627}" destId="{E1EA150E-222D-48E6-A0B6-B4BDD74C1CF7}" srcOrd="5" destOrd="0" parTransId="{FDC14D5C-8541-4C4E-88B8-7E664D505519}" sibTransId="{8881CB6F-9CD6-4985-89E5-0CE8FE1CAA6C}"/>
    <dgm:cxn modelId="{BEDA0AD9-5C7A-4F86-BA84-5F5151926B0A}" srcId="{3E00BAA1-0390-46B5-AE2C-270AEBD6F627}" destId="{4371B44F-F16C-4241-B786-9BDA6B6F7EEE}" srcOrd="1" destOrd="0" parTransId="{9287A044-8ED8-4707-BE0C-711E9678824A}" sibTransId="{DD9F95E4-5C29-4337-A258-6BE512C282E5}"/>
    <dgm:cxn modelId="{4D8E9CEC-B040-477D-A046-B95584376504}" srcId="{3E00BAA1-0390-46B5-AE2C-270AEBD6F627}" destId="{48163D20-62D6-4BA2-9896-7F9AA80BA063}" srcOrd="0" destOrd="0" parTransId="{F04C278B-1320-4C87-BF8B-98B32A7335D5}" sibTransId="{BE8B328C-72B1-458D-9D28-DF50E8E8477E}"/>
    <dgm:cxn modelId="{CDF226F1-27AE-4A60-AAF3-8213B782D425}" type="presOf" srcId="{48163D20-62D6-4BA2-9896-7F9AA80BA063}" destId="{844AE9D0-98F5-4CC6-835D-91560D77CA83}" srcOrd="0" destOrd="0" presId="urn:microsoft.com/office/officeart/2005/8/layout/default"/>
    <dgm:cxn modelId="{6B586C08-302C-445A-9D36-21C16D4D935F}" type="presParOf" srcId="{300946DD-3704-4483-86E4-154FE47851E9}" destId="{844AE9D0-98F5-4CC6-835D-91560D77CA83}" srcOrd="0" destOrd="0" presId="urn:microsoft.com/office/officeart/2005/8/layout/default"/>
    <dgm:cxn modelId="{552A0154-954C-44F9-89F6-49017D0F1C8B}" type="presParOf" srcId="{300946DD-3704-4483-86E4-154FE47851E9}" destId="{83ABACCF-279E-410C-B0C5-937022A7E12B}" srcOrd="1" destOrd="0" presId="urn:microsoft.com/office/officeart/2005/8/layout/default"/>
    <dgm:cxn modelId="{20FE6975-AE3B-4797-83BB-79C4A82EC2E8}" type="presParOf" srcId="{300946DD-3704-4483-86E4-154FE47851E9}" destId="{99EF1D59-19A7-487B-A693-955FC546937D}" srcOrd="2" destOrd="0" presId="urn:microsoft.com/office/officeart/2005/8/layout/default"/>
    <dgm:cxn modelId="{B6665794-A296-4412-B86D-E02155D4B2F9}" type="presParOf" srcId="{300946DD-3704-4483-86E4-154FE47851E9}" destId="{E30F30E2-2297-4EFD-8306-52EA6B52B12D}" srcOrd="3" destOrd="0" presId="urn:microsoft.com/office/officeart/2005/8/layout/default"/>
    <dgm:cxn modelId="{D9897818-2E18-4E01-A910-0C8A0F107279}" type="presParOf" srcId="{300946DD-3704-4483-86E4-154FE47851E9}" destId="{893E4784-07B0-403C-BACD-D6A842C0C16A}" srcOrd="4" destOrd="0" presId="urn:microsoft.com/office/officeart/2005/8/layout/default"/>
    <dgm:cxn modelId="{6675CDFD-F379-47DD-8800-C863F2F976B0}" type="presParOf" srcId="{300946DD-3704-4483-86E4-154FE47851E9}" destId="{C4BD7C39-D7DC-4D46-87AD-A6242F81865A}" srcOrd="5" destOrd="0" presId="urn:microsoft.com/office/officeart/2005/8/layout/default"/>
    <dgm:cxn modelId="{FC0EFC95-8523-47D8-9626-42F0FD2B1A96}" type="presParOf" srcId="{300946DD-3704-4483-86E4-154FE47851E9}" destId="{3BD1CBAF-C4D3-42E5-B7BD-525B8EDD9135}" srcOrd="6" destOrd="0" presId="urn:microsoft.com/office/officeart/2005/8/layout/default"/>
    <dgm:cxn modelId="{521ECE20-5879-46AC-98EC-D181FE76F98C}" type="presParOf" srcId="{300946DD-3704-4483-86E4-154FE47851E9}" destId="{7DBBD989-403D-4281-85EC-7E483AA7D73A}" srcOrd="7" destOrd="0" presId="urn:microsoft.com/office/officeart/2005/8/layout/default"/>
    <dgm:cxn modelId="{A2F686F2-53C1-443F-9B0A-2BBA1EE72033}" type="presParOf" srcId="{300946DD-3704-4483-86E4-154FE47851E9}" destId="{FF5B3680-CD46-4FB8-B3E1-300392A10835}" srcOrd="8" destOrd="0" presId="urn:microsoft.com/office/officeart/2005/8/layout/default"/>
    <dgm:cxn modelId="{0FB3388C-4D8E-428E-9E1E-B3C365146C28}" type="presParOf" srcId="{300946DD-3704-4483-86E4-154FE47851E9}" destId="{02F50552-B86C-4902-A966-05A1182629CC}" srcOrd="9" destOrd="0" presId="urn:microsoft.com/office/officeart/2005/8/layout/default"/>
    <dgm:cxn modelId="{D49BE8E6-E104-4A67-ADE5-A592C2139769}" type="presParOf" srcId="{300946DD-3704-4483-86E4-154FE47851E9}" destId="{41FAA3B0-07FD-4786-AEC6-16A8A6ECF6A7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86A00F3C-F7BF-4DF8-A621-F6EFCBA665C8}" type="doc">
      <dgm:prSet loTypeId="urn:microsoft.com/office/officeart/2005/8/layout/hList1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06234C5-D0A8-47C3-B603-AC75CF75C01D}">
      <dgm:prSet/>
      <dgm:spPr/>
      <dgm:t>
        <a:bodyPr/>
        <a:lstStyle/>
        <a:p>
          <a:r>
            <a:rPr lang="en-US" b="0" i="0"/>
            <a:t>For the MapMaker.py program I was wondering where the call to the Keene State web server lies?</a:t>
          </a:r>
          <a:endParaRPr lang="en-US"/>
        </a:p>
      </dgm:t>
    </dgm:pt>
    <dgm:pt modelId="{AC1E0E95-1B23-4AA4-92F3-92C899109373}" type="parTrans" cxnId="{EBA641B0-A4A4-4B15-9757-282277FE684A}">
      <dgm:prSet/>
      <dgm:spPr/>
      <dgm:t>
        <a:bodyPr/>
        <a:lstStyle/>
        <a:p>
          <a:endParaRPr lang="en-US"/>
        </a:p>
      </dgm:t>
    </dgm:pt>
    <dgm:pt modelId="{9F47CCE5-EDA3-4269-B714-D3E62A66F3AF}" type="sibTrans" cxnId="{EBA641B0-A4A4-4B15-9757-282277FE684A}">
      <dgm:prSet/>
      <dgm:spPr/>
      <dgm:t>
        <a:bodyPr/>
        <a:lstStyle/>
        <a:p>
          <a:endParaRPr lang="en-US"/>
        </a:p>
      </dgm:t>
    </dgm:pt>
    <dgm:pt modelId="{5255648B-73E7-4CF7-9328-EDEEE2892B2C}">
      <dgm:prSet/>
      <dgm:spPr/>
      <dgm:t>
        <a:bodyPr/>
        <a:lstStyle/>
        <a:p>
          <a:r>
            <a:rPr lang="en-US" b="0" i="0" dirty="0"/>
            <a:t>Doesn’t need to call Keene State’s Web Server</a:t>
          </a:r>
          <a:endParaRPr lang="en-US" dirty="0"/>
        </a:p>
      </dgm:t>
    </dgm:pt>
    <dgm:pt modelId="{D2F96690-9BA3-4C07-8186-834852875610}" type="parTrans" cxnId="{2107CA58-B5BC-4553-B78B-ACFB0879538E}">
      <dgm:prSet/>
      <dgm:spPr/>
      <dgm:t>
        <a:bodyPr/>
        <a:lstStyle/>
        <a:p>
          <a:endParaRPr lang="en-US"/>
        </a:p>
      </dgm:t>
    </dgm:pt>
    <dgm:pt modelId="{EDF790FA-9424-4C9A-906D-3819AE225CF2}" type="sibTrans" cxnId="{2107CA58-B5BC-4553-B78B-ACFB0879538E}">
      <dgm:prSet/>
      <dgm:spPr/>
      <dgm:t>
        <a:bodyPr/>
        <a:lstStyle/>
        <a:p>
          <a:endParaRPr lang="en-US"/>
        </a:p>
      </dgm:t>
    </dgm:pt>
    <dgm:pt modelId="{07445CCD-863D-44E1-B758-FB2D63DF981F}">
      <dgm:prSet/>
      <dgm:spPr/>
      <dgm:t>
        <a:bodyPr/>
        <a:lstStyle/>
        <a:p>
          <a:r>
            <a:rPr lang="en-US" b="0" i="0" dirty="0"/>
            <a:t>Uploads .JPG/.CSV to .HTML file</a:t>
          </a:r>
          <a:endParaRPr lang="en-US" dirty="0"/>
        </a:p>
      </dgm:t>
    </dgm:pt>
    <dgm:pt modelId="{F05D9485-D2A9-4B9A-9148-95E3C5A6DC68}" type="parTrans" cxnId="{AA21B895-DDEC-4BCD-B7A3-CD3C12489ECD}">
      <dgm:prSet/>
      <dgm:spPr/>
      <dgm:t>
        <a:bodyPr/>
        <a:lstStyle/>
        <a:p>
          <a:endParaRPr lang="en-US"/>
        </a:p>
      </dgm:t>
    </dgm:pt>
    <dgm:pt modelId="{29769060-01C6-4EC5-9578-698369E14141}" type="sibTrans" cxnId="{AA21B895-DDEC-4BCD-B7A3-CD3C12489ECD}">
      <dgm:prSet/>
      <dgm:spPr/>
      <dgm:t>
        <a:bodyPr/>
        <a:lstStyle/>
        <a:p>
          <a:endParaRPr lang="en-US"/>
        </a:p>
      </dgm:t>
    </dgm:pt>
    <dgm:pt modelId="{0FFD1DC8-5229-42F3-BB11-D8C18BA26187}">
      <dgm:prSet/>
      <dgm:spPr/>
      <dgm:t>
        <a:bodyPr/>
        <a:lstStyle/>
        <a:p>
          <a:r>
            <a:rPr lang="en-US" b="0" i="0" dirty="0"/>
            <a:t>Allows for reconstruction of website</a:t>
          </a:r>
          <a:endParaRPr lang="en-US" dirty="0"/>
        </a:p>
      </dgm:t>
    </dgm:pt>
    <dgm:pt modelId="{5CD790A0-9FB7-476F-A973-D5F5429CD371}" type="parTrans" cxnId="{EE6CAA1A-63F3-4B3A-B604-0D89A377AA01}">
      <dgm:prSet/>
      <dgm:spPr/>
      <dgm:t>
        <a:bodyPr/>
        <a:lstStyle/>
        <a:p>
          <a:endParaRPr lang="en-US"/>
        </a:p>
      </dgm:t>
    </dgm:pt>
    <dgm:pt modelId="{3266FFF6-1160-4FA3-B58F-C371B956C0DB}" type="sibTrans" cxnId="{EE6CAA1A-63F3-4B3A-B604-0D89A377AA01}">
      <dgm:prSet/>
      <dgm:spPr/>
      <dgm:t>
        <a:bodyPr/>
        <a:lstStyle/>
        <a:p>
          <a:endParaRPr lang="en-US"/>
        </a:p>
      </dgm:t>
    </dgm:pt>
    <dgm:pt modelId="{CAF45626-D7E5-4E9B-8CB0-2A6A6DE1C25F}">
      <dgm:prSet/>
      <dgm:spPr/>
      <dgm:t>
        <a:bodyPr/>
        <a:lstStyle/>
        <a:p>
          <a:r>
            <a:rPr lang="en-US" b="0" i="0"/>
            <a:t>I would also like to know if there is any data loss that occurs with the withdrawal and depositing of said files?</a:t>
          </a:r>
          <a:endParaRPr lang="en-US"/>
        </a:p>
      </dgm:t>
    </dgm:pt>
    <dgm:pt modelId="{70E1DAAB-079A-49CF-9902-4C35130FB489}" type="parTrans" cxnId="{9270257E-4461-4193-969E-57992353B507}">
      <dgm:prSet/>
      <dgm:spPr/>
      <dgm:t>
        <a:bodyPr/>
        <a:lstStyle/>
        <a:p>
          <a:endParaRPr lang="en-US"/>
        </a:p>
      </dgm:t>
    </dgm:pt>
    <dgm:pt modelId="{EE3F4B00-AACA-4FF6-A576-878AC1120D33}" type="sibTrans" cxnId="{9270257E-4461-4193-969E-57992353B507}">
      <dgm:prSet/>
      <dgm:spPr/>
      <dgm:t>
        <a:bodyPr/>
        <a:lstStyle/>
        <a:p>
          <a:endParaRPr lang="en-US"/>
        </a:p>
      </dgm:t>
    </dgm:pt>
    <dgm:pt modelId="{CAE1EC83-4197-4BC5-B573-23686593CE95}">
      <dgm:prSet/>
      <dgm:spPr/>
      <dgm:t>
        <a:bodyPr/>
        <a:lstStyle/>
        <a:p>
          <a:r>
            <a:rPr lang="en-US" b="0" i="0"/>
            <a:t>No data loss; it’s going right to the .HTML file URL</a:t>
          </a:r>
          <a:endParaRPr lang="en-US"/>
        </a:p>
      </dgm:t>
    </dgm:pt>
    <dgm:pt modelId="{82B9690C-5AC6-43BB-AFA5-F7306C40600D}" type="parTrans" cxnId="{BD873022-5BAF-4E35-933E-7642C7061E68}">
      <dgm:prSet/>
      <dgm:spPr/>
      <dgm:t>
        <a:bodyPr/>
        <a:lstStyle/>
        <a:p>
          <a:endParaRPr lang="en-US"/>
        </a:p>
      </dgm:t>
    </dgm:pt>
    <dgm:pt modelId="{72656C9F-E783-4298-9445-A9DEE3B1F07B}" type="sibTrans" cxnId="{BD873022-5BAF-4E35-933E-7642C7061E68}">
      <dgm:prSet/>
      <dgm:spPr/>
      <dgm:t>
        <a:bodyPr/>
        <a:lstStyle/>
        <a:p>
          <a:endParaRPr lang="en-US"/>
        </a:p>
      </dgm:t>
    </dgm:pt>
    <dgm:pt modelId="{5894BF76-F97B-4A49-A517-3656E659E37F}">
      <dgm:prSet/>
      <dgm:spPr/>
      <dgm:t>
        <a:bodyPr/>
        <a:lstStyle/>
        <a:p>
          <a:endParaRPr lang="en-US" dirty="0"/>
        </a:p>
      </dgm:t>
    </dgm:pt>
    <dgm:pt modelId="{1284E188-F4F6-4660-B0E9-5D78DEE841CF}" type="parTrans" cxnId="{F651D165-35EC-4AB7-9BF1-3C009FEBAEB1}">
      <dgm:prSet/>
      <dgm:spPr/>
      <dgm:t>
        <a:bodyPr/>
        <a:lstStyle/>
        <a:p>
          <a:endParaRPr lang="en-US"/>
        </a:p>
      </dgm:t>
    </dgm:pt>
    <dgm:pt modelId="{E00E6EE3-B49E-4F80-85BF-DB14F31C489E}" type="sibTrans" cxnId="{F651D165-35EC-4AB7-9BF1-3C009FEBAEB1}">
      <dgm:prSet/>
      <dgm:spPr/>
      <dgm:t>
        <a:bodyPr/>
        <a:lstStyle/>
        <a:p>
          <a:endParaRPr lang="en-US"/>
        </a:p>
      </dgm:t>
    </dgm:pt>
    <dgm:pt modelId="{A3BF4BAC-3040-4350-A15F-9F48C81EC5CD}">
      <dgm:prSet/>
      <dgm:spPr/>
      <dgm:t>
        <a:bodyPr/>
        <a:lstStyle/>
        <a:p>
          <a:endParaRPr lang="en-US" dirty="0"/>
        </a:p>
      </dgm:t>
    </dgm:pt>
    <dgm:pt modelId="{D0302054-C572-4475-B32A-ADF84B5987ED}" type="parTrans" cxnId="{75FDADBC-BC56-4E2F-8A38-49E6D6B7B564}">
      <dgm:prSet/>
      <dgm:spPr/>
      <dgm:t>
        <a:bodyPr/>
        <a:lstStyle/>
        <a:p>
          <a:endParaRPr lang="en-US"/>
        </a:p>
      </dgm:t>
    </dgm:pt>
    <dgm:pt modelId="{C314A108-91F0-4A57-877F-001E13541A1D}" type="sibTrans" cxnId="{75FDADBC-BC56-4E2F-8A38-49E6D6B7B564}">
      <dgm:prSet/>
      <dgm:spPr/>
      <dgm:t>
        <a:bodyPr/>
        <a:lstStyle/>
        <a:p>
          <a:endParaRPr lang="en-US"/>
        </a:p>
      </dgm:t>
    </dgm:pt>
    <dgm:pt modelId="{0DF0CAC4-2744-47B9-B323-9D0EF4BB6221}" type="pres">
      <dgm:prSet presAssocID="{86A00F3C-F7BF-4DF8-A621-F6EFCBA665C8}" presName="Name0" presStyleCnt="0">
        <dgm:presLayoutVars>
          <dgm:dir/>
          <dgm:animLvl val="lvl"/>
          <dgm:resizeHandles val="exact"/>
        </dgm:presLayoutVars>
      </dgm:prSet>
      <dgm:spPr/>
    </dgm:pt>
    <dgm:pt modelId="{A7F2D57F-F510-43B5-A0E7-2399C5ADB975}" type="pres">
      <dgm:prSet presAssocID="{106234C5-D0A8-47C3-B603-AC75CF75C01D}" presName="composite" presStyleCnt="0"/>
      <dgm:spPr/>
    </dgm:pt>
    <dgm:pt modelId="{E1628900-DCF1-40E1-81EB-7E5465833A07}" type="pres">
      <dgm:prSet presAssocID="{106234C5-D0A8-47C3-B603-AC75CF75C01D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12DC5C3E-9920-4BF8-A05F-751343C3FEFB}" type="pres">
      <dgm:prSet presAssocID="{106234C5-D0A8-47C3-B603-AC75CF75C01D}" presName="desTx" presStyleLbl="alignAccFollowNode1" presStyleIdx="0" presStyleCnt="2">
        <dgm:presLayoutVars>
          <dgm:bulletEnabled val="1"/>
        </dgm:presLayoutVars>
      </dgm:prSet>
      <dgm:spPr/>
    </dgm:pt>
    <dgm:pt modelId="{D0C62A7A-902E-414D-9750-31849DF18FF6}" type="pres">
      <dgm:prSet presAssocID="{9F47CCE5-EDA3-4269-B714-D3E62A66F3AF}" presName="space" presStyleCnt="0"/>
      <dgm:spPr/>
    </dgm:pt>
    <dgm:pt modelId="{1F25103A-4BC3-4184-9E78-7993DB1C7563}" type="pres">
      <dgm:prSet presAssocID="{CAF45626-D7E5-4E9B-8CB0-2A6A6DE1C25F}" presName="composite" presStyleCnt="0"/>
      <dgm:spPr/>
    </dgm:pt>
    <dgm:pt modelId="{C03FB3FF-FB86-4246-A7DE-CDD0A64A76F8}" type="pres">
      <dgm:prSet presAssocID="{CAF45626-D7E5-4E9B-8CB0-2A6A6DE1C25F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27AC57D4-4EC2-48E2-8221-66B84ABB1192}" type="pres">
      <dgm:prSet presAssocID="{CAF45626-D7E5-4E9B-8CB0-2A6A6DE1C25F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E0B2F104-5EFE-413B-BC5B-94CAAE97EB09}" type="presOf" srcId="{106234C5-D0A8-47C3-B603-AC75CF75C01D}" destId="{E1628900-DCF1-40E1-81EB-7E5465833A07}" srcOrd="0" destOrd="0" presId="urn:microsoft.com/office/officeart/2005/8/layout/hList1"/>
    <dgm:cxn modelId="{EE6CAA1A-63F3-4B3A-B604-0D89A377AA01}" srcId="{106234C5-D0A8-47C3-B603-AC75CF75C01D}" destId="{0FFD1DC8-5229-42F3-BB11-D8C18BA26187}" srcOrd="4" destOrd="0" parTransId="{5CD790A0-9FB7-476F-A973-D5F5429CD371}" sibTransId="{3266FFF6-1160-4FA3-B58F-C371B956C0DB}"/>
    <dgm:cxn modelId="{BD873022-5BAF-4E35-933E-7642C7061E68}" srcId="{CAF45626-D7E5-4E9B-8CB0-2A6A6DE1C25F}" destId="{CAE1EC83-4197-4BC5-B573-23686593CE95}" srcOrd="0" destOrd="0" parTransId="{82B9690C-5AC6-43BB-AFA5-F7306C40600D}" sibTransId="{72656C9F-E783-4298-9445-A9DEE3B1F07B}"/>
    <dgm:cxn modelId="{54782131-51C7-43C7-BEF4-16411B3DC005}" type="presOf" srcId="{CAE1EC83-4197-4BC5-B573-23686593CE95}" destId="{27AC57D4-4EC2-48E2-8221-66B84ABB1192}" srcOrd="0" destOrd="0" presId="urn:microsoft.com/office/officeart/2005/8/layout/hList1"/>
    <dgm:cxn modelId="{F651D165-35EC-4AB7-9BF1-3C009FEBAEB1}" srcId="{106234C5-D0A8-47C3-B603-AC75CF75C01D}" destId="{5894BF76-F97B-4A49-A517-3656E659E37F}" srcOrd="1" destOrd="0" parTransId="{1284E188-F4F6-4660-B0E9-5D78DEE841CF}" sibTransId="{E00E6EE3-B49E-4F80-85BF-DB14F31C489E}"/>
    <dgm:cxn modelId="{2107CA58-B5BC-4553-B78B-ACFB0879538E}" srcId="{106234C5-D0A8-47C3-B603-AC75CF75C01D}" destId="{5255648B-73E7-4CF7-9328-EDEEE2892B2C}" srcOrd="0" destOrd="0" parTransId="{D2F96690-9BA3-4C07-8186-834852875610}" sibTransId="{EDF790FA-9424-4C9A-906D-3819AE225CF2}"/>
    <dgm:cxn modelId="{9270257E-4461-4193-969E-57992353B507}" srcId="{86A00F3C-F7BF-4DF8-A621-F6EFCBA665C8}" destId="{CAF45626-D7E5-4E9B-8CB0-2A6A6DE1C25F}" srcOrd="1" destOrd="0" parTransId="{70E1DAAB-079A-49CF-9902-4C35130FB489}" sibTransId="{EE3F4B00-AACA-4FF6-A576-878AC1120D33}"/>
    <dgm:cxn modelId="{AA21B895-DDEC-4BCD-B7A3-CD3C12489ECD}" srcId="{106234C5-D0A8-47C3-B603-AC75CF75C01D}" destId="{07445CCD-863D-44E1-B758-FB2D63DF981F}" srcOrd="2" destOrd="0" parTransId="{F05D9485-D2A9-4B9A-9148-95E3C5A6DC68}" sibTransId="{29769060-01C6-4EC5-9578-698369E14141}"/>
    <dgm:cxn modelId="{DB14D495-CCAC-4C94-B338-6C79427822A8}" type="presOf" srcId="{5894BF76-F97B-4A49-A517-3656E659E37F}" destId="{12DC5C3E-9920-4BF8-A05F-751343C3FEFB}" srcOrd="0" destOrd="1" presId="urn:microsoft.com/office/officeart/2005/8/layout/hList1"/>
    <dgm:cxn modelId="{69C2BDA8-B7A3-4173-AF72-803283F2B8B1}" type="presOf" srcId="{86A00F3C-F7BF-4DF8-A621-F6EFCBA665C8}" destId="{0DF0CAC4-2744-47B9-B323-9D0EF4BB6221}" srcOrd="0" destOrd="0" presId="urn:microsoft.com/office/officeart/2005/8/layout/hList1"/>
    <dgm:cxn modelId="{EBA641B0-A4A4-4B15-9757-282277FE684A}" srcId="{86A00F3C-F7BF-4DF8-A621-F6EFCBA665C8}" destId="{106234C5-D0A8-47C3-B603-AC75CF75C01D}" srcOrd="0" destOrd="0" parTransId="{AC1E0E95-1B23-4AA4-92F3-92C899109373}" sibTransId="{9F47CCE5-EDA3-4269-B714-D3E62A66F3AF}"/>
    <dgm:cxn modelId="{75FDADBC-BC56-4E2F-8A38-49E6D6B7B564}" srcId="{106234C5-D0A8-47C3-B603-AC75CF75C01D}" destId="{A3BF4BAC-3040-4350-A15F-9F48C81EC5CD}" srcOrd="3" destOrd="0" parTransId="{D0302054-C572-4475-B32A-ADF84B5987ED}" sibTransId="{C314A108-91F0-4A57-877F-001E13541A1D}"/>
    <dgm:cxn modelId="{B353D4D5-F5E6-4D27-8CB4-926404157077}" type="presOf" srcId="{07445CCD-863D-44E1-B758-FB2D63DF981F}" destId="{12DC5C3E-9920-4BF8-A05F-751343C3FEFB}" srcOrd="0" destOrd="2" presId="urn:microsoft.com/office/officeart/2005/8/layout/hList1"/>
    <dgm:cxn modelId="{00BCF6E5-F8DC-4466-8CA1-D23F16024C59}" type="presOf" srcId="{5255648B-73E7-4CF7-9328-EDEEE2892B2C}" destId="{12DC5C3E-9920-4BF8-A05F-751343C3FEFB}" srcOrd="0" destOrd="0" presId="urn:microsoft.com/office/officeart/2005/8/layout/hList1"/>
    <dgm:cxn modelId="{9EF04AE6-29DA-44A9-ADCD-15103396CEEE}" type="presOf" srcId="{CAF45626-D7E5-4E9B-8CB0-2A6A6DE1C25F}" destId="{C03FB3FF-FB86-4246-A7DE-CDD0A64A76F8}" srcOrd="0" destOrd="0" presId="urn:microsoft.com/office/officeart/2005/8/layout/hList1"/>
    <dgm:cxn modelId="{4E51C4F0-2D4F-4CDC-BBD3-A442A9227E3B}" type="presOf" srcId="{A3BF4BAC-3040-4350-A15F-9F48C81EC5CD}" destId="{12DC5C3E-9920-4BF8-A05F-751343C3FEFB}" srcOrd="0" destOrd="3" presId="urn:microsoft.com/office/officeart/2005/8/layout/hList1"/>
    <dgm:cxn modelId="{FD25C4F9-64F1-4226-9499-9FBC8821A387}" type="presOf" srcId="{0FFD1DC8-5229-42F3-BB11-D8C18BA26187}" destId="{12DC5C3E-9920-4BF8-A05F-751343C3FEFB}" srcOrd="0" destOrd="4" presId="urn:microsoft.com/office/officeart/2005/8/layout/hList1"/>
    <dgm:cxn modelId="{3855803E-FF2A-4AF2-8DF5-8131E045942F}" type="presParOf" srcId="{0DF0CAC4-2744-47B9-B323-9D0EF4BB6221}" destId="{A7F2D57F-F510-43B5-A0E7-2399C5ADB975}" srcOrd="0" destOrd="0" presId="urn:microsoft.com/office/officeart/2005/8/layout/hList1"/>
    <dgm:cxn modelId="{30053975-9E34-44B5-B891-379845F97A88}" type="presParOf" srcId="{A7F2D57F-F510-43B5-A0E7-2399C5ADB975}" destId="{E1628900-DCF1-40E1-81EB-7E5465833A07}" srcOrd="0" destOrd="0" presId="urn:microsoft.com/office/officeart/2005/8/layout/hList1"/>
    <dgm:cxn modelId="{0C81971A-5DFA-40D9-A44D-E30827B1D878}" type="presParOf" srcId="{A7F2D57F-F510-43B5-A0E7-2399C5ADB975}" destId="{12DC5C3E-9920-4BF8-A05F-751343C3FEFB}" srcOrd="1" destOrd="0" presId="urn:microsoft.com/office/officeart/2005/8/layout/hList1"/>
    <dgm:cxn modelId="{43581BE2-6508-436F-891D-14C51916B234}" type="presParOf" srcId="{0DF0CAC4-2744-47B9-B323-9D0EF4BB6221}" destId="{D0C62A7A-902E-414D-9750-31849DF18FF6}" srcOrd="1" destOrd="0" presId="urn:microsoft.com/office/officeart/2005/8/layout/hList1"/>
    <dgm:cxn modelId="{51CEE158-F789-4159-ABDD-8BCA88173AD0}" type="presParOf" srcId="{0DF0CAC4-2744-47B9-B323-9D0EF4BB6221}" destId="{1F25103A-4BC3-4184-9E78-7993DB1C7563}" srcOrd="2" destOrd="0" presId="urn:microsoft.com/office/officeart/2005/8/layout/hList1"/>
    <dgm:cxn modelId="{81258528-AFB5-464A-8F03-8B337FEA42B5}" type="presParOf" srcId="{1F25103A-4BC3-4184-9E78-7993DB1C7563}" destId="{C03FB3FF-FB86-4246-A7DE-CDD0A64A76F8}" srcOrd="0" destOrd="0" presId="urn:microsoft.com/office/officeart/2005/8/layout/hList1"/>
    <dgm:cxn modelId="{3A91DF44-3360-4362-8442-4AA72661AEB2}" type="presParOf" srcId="{1F25103A-4BC3-4184-9E78-7993DB1C7563}" destId="{27AC57D4-4EC2-48E2-8221-66B84ABB1192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86A00F3C-F7BF-4DF8-A621-F6EFCBA665C8}" type="doc">
      <dgm:prSet loTypeId="urn:microsoft.com/office/officeart/2005/8/layout/hList1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06234C5-D0A8-47C3-B603-AC75CF75C01D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  <a:effectLst/>
              <a:latin typeface="Century Gothic" panose="020B0502020202020204" pitchFamily="34" charset="0"/>
              <a:ea typeface="Calibri" panose="020F0502020204030204" pitchFamily="34" charset="0"/>
            </a:rPr>
            <a:t>Keeping on with the idea of data, is there hypothetically a way that another program could compress these .CSV files in the terms of Huffman coding which is used in such products like Fax Machines; so when the program expands larger to a vast amount of </a:t>
          </a:r>
          <a:r>
            <a:rPr lang="en-US" dirty="0" err="1">
              <a:solidFill>
                <a:schemeClr val="tx1"/>
              </a:solidFill>
              <a:effectLst/>
              <a:latin typeface="Century Gothic" panose="020B0502020202020204" pitchFamily="34" charset="0"/>
              <a:ea typeface="Calibri" panose="020F0502020204030204" pitchFamily="34" charset="0"/>
            </a:rPr>
            <a:t>PurpleAir</a:t>
          </a:r>
          <a:r>
            <a:rPr lang="en-US" dirty="0">
              <a:solidFill>
                <a:schemeClr val="tx1"/>
              </a:solidFill>
              <a:effectLst/>
              <a:latin typeface="Century Gothic" panose="020B0502020202020204" pitchFamily="34" charset="0"/>
              <a:ea typeface="Calibri" panose="020F0502020204030204" pitchFamily="34" charset="0"/>
            </a:rPr>
            <a:t> Machines the team can continue to store data efficiently without loss despite the larger amount of .CSV files being obtained? </a:t>
          </a:r>
          <a:endParaRPr lang="en-US" dirty="0"/>
        </a:p>
      </dgm:t>
    </dgm:pt>
    <dgm:pt modelId="{AC1E0E95-1B23-4AA4-92F3-92C899109373}" type="parTrans" cxnId="{EBA641B0-A4A4-4B15-9757-282277FE684A}">
      <dgm:prSet/>
      <dgm:spPr/>
      <dgm:t>
        <a:bodyPr/>
        <a:lstStyle/>
        <a:p>
          <a:endParaRPr lang="en-US"/>
        </a:p>
      </dgm:t>
    </dgm:pt>
    <dgm:pt modelId="{9F47CCE5-EDA3-4269-B714-D3E62A66F3AF}" type="sibTrans" cxnId="{EBA641B0-A4A4-4B15-9757-282277FE684A}">
      <dgm:prSet/>
      <dgm:spPr/>
      <dgm:t>
        <a:bodyPr/>
        <a:lstStyle/>
        <a:p>
          <a:endParaRPr lang="en-US"/>
        </a:p>
      </dgm:t>
    </dgm:pt>
    <dgm:pt modelId="{5255648B-73E7-4CF7-9328-EDEEE2892B2C}">
      <dgm:prSet/>
      <dgm:spPr/>
      <dgm:t>
        <a:bodyPr/>
        <a:lstStyle/>
        <a:p>
          <a:r>
            <a:rPr lang="en-US" dirty="0">
              <a:solidFill>
                <a:schemeClr val="bg1"/>
              </a:solidFill>
              <a:latin typeface="Century Gothic" panose="020B0502020202020204" pitchFamily="34" charset="0"/>
            </a:rPr>
            <a:t>At Midnight, you could start a brand new .CSV file and compress the whole .CSV file from yesterday to backup to a server</a:t>
          </a:r>
          <a:endParaRPr lang="en-US" dirty="0">
            <a:solidFill>
              <a:schemeClr val="bg1"/>
            </a:solidFill>
          </a:endParaRPr>
        </a:p>
      </dgm:t>
    </dgm:pt>
    <dgm:pt modelId="{D2F96690-9BA3-4C07-8186-834852875610}" type="parTrans" cxnId="{2107CA58-B5BC-4553-B78B-ACFB0879538E}">
      <dgm:prSet/>
      <dgm:spPr/>
      <dgm:t>
        <a:bodyPr/>
        <a:lstStyle/>
        <a:p>
          <a:endParaRPr lang="en-US"/>
        </a:p>
      </dgm:t>
    </dgm:pt>
    <dgm:pt modelId="{EDF790FA-9424-4C9A-906D-3819AE225CF2}" type="sibTrans" cxnId="{2107CA58-B5BC-4553-B78B-ACFB0879538E}">
      <dgm:prSet/>
      <dgm:spPr/>
      <dgm:t>
        <a:bodyPr/>
        <a:lstStyle/>
        <a:p>
          <a:endParaRPr lang="en-US"/>
        </a:p>
      </dgm:t>
    </dgm:pt>
    <dgm:pt modelId="{AF3B9026-24CC-4BD8-BB2A-7B1F55BC3C77}">
      <dgm:prSet/>
      <dgm:spPr/>
      <dgm:t>
        <a:bodyPr/>
        <a:lstStyle/>
        <a:p>
          <a:r>
            <a:rPr lang="en-US" dirty="0">
              <a:solidFill>
                <a:schemeClr val="bg1"/>
              </a:solidFill>
              <a:latin typeface="Century Gothic" panose="020B0502020202020204" pitchFamily="34" charset="0"/>
            </a:rPr>
            <a:t>Efficient storage of data</a:t>
          </a:r>
        </a:p>
      </dgm:t>
    </dgm:pt>
    <dgm:pt modelId="{FEB3C5D0-94EA-4EBC-A6C8-7C361CAA0191}" type="parTrans" cxnId="{6AF50150-6269-48AB-B55D-A3179380AE9D}">
      <dgm:prSet/>
      <dgm:spPr/>
      <dgm:t>
        <a:bodyPr/>
        <a:lstStyle/>
        <a:p>
          <a:endParaRPr lang="en-US"/>
        </a:p>
      </dgm:t>
    </dgm:pt>
    <dgm:pt modelId="{967B8994-4081-483D-8C40-518C1853B589}" type="sibTrans" cxnId="{6AF50150-6269-48AB-B55D-A3179380AE9D}">
      <dgm:prSet/>
      <dgm:spPr/>
      <dgm:t>
        <a:bodyPr/>
        <a:lstStyle/>
        <a:p>
          <a:endParaRPr lang="en-US"/>
        </a:p>
      </dgm:t>
    </dgm:pt>
    <dgm:pt modelId="{F3C8E625-8E67-49A1-AEF6-196428B9BEC1}">
      <dgm:prSet/>
      <dgm:spPr/>
      <dgm:t>
        <a:bodyPr/>
        <a:lstStyle/>
        <a:p>
          <a:endParaRPr lang="en-US" dirty="0">
            <a:solidFill>
              <a:schemeClr val="bg1"/>
            </a:solidFill>
          </a:endParaRPr>
        </a:p>
      </dgm:t>
    </dgm:pt>
    <dgm:pt modelId="{50119DC1-A586-4862-8975-9279EB289486}" type="parTrans" cxnId="{A9FDB75C-2669-4B06-9CAE-33657C8C1B00}">
      <dgm:prSet/>
      <dgm:spPr/>
      <dgm:t>
        <a:bodyPr/>
        <a:lstStyle/>
        <a:p>
          <a:endParaRPr lang="en-US"/>
        </a:p>
      </dgm:t>
    </dgm:pt>
    <dgm:pt modelId="{5D0DFA8E-6AF3-42CF-9599-4461CA43EE8F}" type="sibTrans" cxnId="{A9FDB75C-2669-4B06-9CAE-33657C8C1B00}">
      <dgm:prSet/>
      <dgm:spPr/>
      <dgm:t>
        <a:bodyPr/>
        <a:lstStyle/>
        <a:p>
          <a:endParaRPr lang="en-US"/>
        </a:p>
      </dgm:t>
    </dgm:pt>
    <dgm:pt modelId="{F126AB98-F0E8-45B7-B91F-87BDCECAAFC8}">
      <dgm:prSet/>
      <dgm:spPr/>
      <dgm:t>
        <a:bodyPr/>
        <a:lstStyle/>
        <a:p>
          <a:endParaRPr lang="en-US" dirty="0">
            <a:solidFill>
              <a:schemeClr val="bg1"/>
            </a:solidFill>
          </a:endParaRPr>
        </a:p>
      </dgm:t>
    </dgm:pt>
    <dgm:pt modelId="{29407EFE-768B-458E-8357-E81ADB3AF809}" type="parTrans" cxnId="{5534EBE6-D871-4B7B-B171-7DDBB055C75D}">
      <dgm:prSet/>
      <dgm:spPr/>
      <dgm:t>
        <a:bodyPr/>
        <a:lstStyle/>
        <a:p>
          <a:endParaRPr lang="en-US"/>
        </a:p>
      </dgm:t>
    </dgm:pt>
    <dgm:pt modelId="{DE25016C-FE80-49FA-9AED-C2B7A4B24C28}" type="sibTrans" cxnId="{5534EBE6-D871-4B7B-B171-7DDBB055C75D}">
      <dgm:prSet/>
      <dgm:spPr/>
      <dgm:t>
        <a:bodyPr/>
        <a:lstStyle/>
        <a:p>
          <a:endParaRPr lang="en-US"/>
        </a:p>
      </dgm:t>
    </dgm:pt>
    <dgm:pt modelId="{0DF0CAC4-2744-47B9-B323-9D0EF4BB6221}" type="pres">
      <dgm:prSet presAssocID="{86A00F3C-F7BF-4DF8-A621-F6EFCBA665C8}" presName="Name0" presStyleCnt="0">
        <dgm:presLayoutVars>
          <dgm:dir/>
          <dgm:animLvl val="lvl"/>
          <dgm:resizeHandles val="exact"/>
        </dgm:presLayoutVars>
      </dgm:prSet>
      <dgm:spPr/>
    </dgm:pt>
    <dgm:pt modelId="{A7F2D57F-F510-43B5-A0E7-2399C5ADB975}" type="pres">
      <dgm:prSet presAssocID="{106234C5-D0A8-47C3-B603-AC75CF75C01D}" presName="composite" presStyleCnt="0"/>
      <dgm:spPr/>
    </dgm:pt>
    <dgm:pt modelId="{E1628900-DCF1-40E1-81EB-7E5465833A07}" type="pres">
      <dgm:prSet presAssocID="{106234C5-D0A8-47C3-B603-AC75CF75C01D}" presName="parTx" presStyleLbl="alignNode1" presStyleIdx="0" presStyleCnt="1">
        <dgm:presLayoutVars>
          <dgm:chMax val="0"/>
          <dgm:chPref val="0"/>
          <dgm:bulletEnabled val="1"/>
        </dgm:presLayoutVars>
      </dgm:prSet>
      <dgm:spPr/>
    </dgm:pt>
    <dgm:pt modelId="{12DC5C3E-9920-4BF8-A05F-751343C3FEFB}" type="pres">
      <dgm:prSet presAssocID="{106234C5-D0A8-47C3-B603-AC75CF75C01D}" presName="desTx" presStyleLbl="alignAccFollowNode1" presStyleIdx="0" presStyleCnt="1">
        <dgm:presLayoutVars>
          <dgm:bulletEnabled val="1"/>
        </dgm:presLayoutVars>
      </dgm:prSet>
      <dgm:spPr/>
    </dgm:pt>
  </dgm:ptLst>
  <dgm:cxnLst>
    <dgm:cxn modelId="{E0B2F104-5EFE-413B-BC5B-94CAAE97EB09}" type="presOf" srcId="{106234C5-D0A8-47C3-B603-AC75CF75C01D}" destId="{E1628900-DCF1-40E1-81EB-7E5465833A07}" srcOrd="0" destOrd="0" presId="urn:microsoft.com/office/officeart/2005/8/layout/hList1"/>
    <dgm:cxn modelId="{BC4ACD20-0BC9-4A04-9157-3EAC2121CA88}" type="presOf" srcId="{AF3B9026-24CC-4BD8-BB2A-7B1F55BC3C77}" destId="{12DC5C3E-9920-4BF8-A05F-751343C3FEFB}" srcOrd="0" destOrd="3" presId="urn:microsoft.com/office/officeart/2005/8/layout/hList1"/>
    <dgm:cxn modelId="{A9FDB75C-2669-4B06-9CAE-33657C8C1B00}" srcId="{106234C5-D0A8-47C3-B603-AC75CF75C01D}" destId="{F3C8E625-8E67-49A1-AEF6-196428B9BEC1}" srcOrd="2" destOrd="0" parTransId="{50119DC1-A586-4862-8975-9279EB289486}" sibTransId="{5D0DFA8E-6AF3-42CF-9599-4461CA43EE8F}"/>
    <dgm:cxn modelId="{050B0446-1963-4862-A0C3-E529B1577EBE}" type="presOf" srcId="{F126AB98-F0E8-45B7-B91F-87BDCECAAFC8}" destId="{12DC5C3E-9920-4BF8-A05F-751343C3FEFB}" srcOrd="0" destOrd="0" presId="urn:microsoft.com/office/officeart/2005/8/layout/hList1"/>
    <dgm:cxn modelId="{A9081247-6EE1-46B6-BDCB-C4E4F1998F38}" type="presOf" srcId="{F3C8E625-8E67-49A1-AEF6-196428B9BEC1}" destId="{12DC5C3E-9920-4BF8-A05F-751343C3FEFB}" srcOrd="0" destOrd="2" presId="urn:microsoft.com/office/officeart/2005/8/layout/hList1"/>
    <dgm:cxn modelId="{6AF50150-6269-48AB-B55D-A3179380AE9D}" srcId="{106234C5-D0A8-47C3-B603-AC75CF75C01D}" destId="{AF3B9026-24CC-4BD8-BB2A-7B1F55BC3C77}" srcOrd="3" destOrd="0" parTransId="{FEB3C5D0-94EA-4EBC-A6C8-7C361CAA0191}" sibTransId="{967B8994-4081-483D-8C40-518C1853B589}"/>
    <dgm:cxn modelId="{2107CA58-B5BC-4553-B78B-ACFB0879538E}" srcId="{106234C5-D0A8-47C3-B603-AC75CF75C01D}" destId="{5255648B-73E7-4CF7-9328-EDEEE2892B2C}" srcOrd="1" destOrd="0" parTransId="{D2F96690-9BA3-4C07-8186-834852875610}" sibTransId="{EDF790FA-9424-4C9A-906D-3819AE225CF2}"/>
    <dgm:cxn modelId="{69C2BDA8-B7A3-4173-AF72-803283F2B8B1}" type="presOf" srcId="{86A00F3C-F7BF-4DF8-A621-F6EFCBA665C8}" destId="{0DF0CAC4-2744-47B9-B323-9D0EF4BB6221}" srcOrd="0" destOrd="0" presId="urn:microsoft.com/office/officeart/2005/8/layout/hList1"/>
    <dgm:cxn modelId="{EBA641B0-A4A4-4B15-9757-282277FE684A}" srcId="{86A00F3C-F7BF-4DF8-A621-F6EFCBA665C8}" destId="{106234C5-D0A8-47C3-B603-AC75CF75C01D}" srcOrd="0" destOrd="0" parTransId="{AC1E0E95-1B23-4AA4-92F3-92C899109373}" sibTransId="{9F47CCE5-EDA3-4269-B714-D3E62A66F3AF}"/>
    <dgm:cxn modelId="{00BCF6E5-F8DC-4466-8CA1-D23F16024C59}" type="presOf" srcId="{5255648B-73E7-4CF7-9328-EDEEE2892B2C}" destId="{12DC5C3E-9920-4BF8-A05F-751343C3FEFB}" srcOrd="0" destOrd="1" presId="urn:microsoft.com/office/officeart/2005/8/layout/hList1"/>
    <dgm:cxn modelId="{5534EBE6-D871-4B7B-B171-7DDBB055C75D}" srcId="{106234C5-D0A8-47C3-B603-AC75CF75C01D}" destId="{F126AB98-F0E8-45B7-B91F-87BDCECAAFC8}" srcOrd="0" destOrd="0" parTransId="{29407EFE-768B-458E-8357-E81ADB3AF809}" sibTransId="{DE25016C-FE80-49FA-9AED-C2B7A4B24C28}"/>
    <dgm:cxn modelId="{3855803E-FF2A-4AF2-8DF5-8131E045942F}" type="presParOf" srcId="{0DF0CAC4-2744-47B9-B323-9D0EF4BB6221}" destId="{A7F2D57F-F510-43B5-A0E7-2399C5ADB975}" srcOrd="0" destOrd="0" presId="urn:microsoft.com/office/officeart/2005/8/layout/hList1"/>
    <dgm:cxn modelId="{30053975-9E34-44B5-B891-379845F97A88}" type="presParOf" srcId="{A7F2D57F-F510-43B5-A0E7-2399C5ADB975}" destId="{E1628900-DCF1-40E1-81EB-7E5465833A07}" srcOrd="0" destOrd="0" presId="urn:microsoft.com/office/officeart/2005/8/layout/hList1"/>
    <dgm:cxn modelId="{0C81971A-5DFA-40D9-A44D-E30827B1D878}" type="presParOf" srcId="{A7F2D57F-F510-43B5-A0E7-2399C5ADB975}" destId="{12DC5C3E-9920-4BF8-A05F-751343C3FEFB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A8D683-3DC3-4B97-8730-D18C549CA5B2}">
      <dsp:nvSpPr>
        <dsp:cNvPr id="0" name=""/>
        <dsp:cNvSpPr/>
      </dsp:nvSpPr>
      <dsp:spPr>
        <a:xfrm>
          <a:off x="1278255" y="2420"/>
          <a:ext cx="5113020" cy="1254029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207" tIns="318524" rIns="99207" bIns="318524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Create a Website to Report Data to</a:t>
          </a:r>
        </a:p>
      </dsp:txBody>
      <dsp:txXfrm>
        <a:off x="1278255" y="2420"/>
        <a:ext cx="5113020" cy="1254029"/>
      </dsp:txXfrm>
    </dsp:sp>
    <dsp:sp modelId="{19CED59D-9649-42C6-8D2A-A00454B63F0D}">
      <dsp:nvSpPr>
        <dsp:cNvPr id="0" name=""/>
        <dsp:cNvSpPr/>
      </dsp:nvSpPr>
      <dsp:spPr>
        <a:xfrm>
          <a:off x="0" y="2420"/>
          <a:ext cx="1278255" cy="125402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7641" tIns="123870" rIns="67641" bIns="1238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Create</a:t>
          </a:r>
        </a:p>
      </dsp:txBody>
      <dsp:txXfrm>
        <a:off x="0" y="2420"/>
        <a:ext cx="1278255" cy="1254029"/>
      </dsp:txXfrm>
    </dsp:sp>
    <dsp:sp modelId="{6D002488-100B-4753-B219-9AF389F6F077}">
      <dsp:nvSpPr>
        <dsp:cNvPr id="0" name=""/>
        <dsp:cNvSpPr/>
      </dsp:nvSpPr>
      <dsp:spPr>
        <a:xfrm>
          <a:off x="1278255" y="1331692"/>
          <a:ext cx="5113020" cy="1254029"/>
        </a:xfrm>
        <a:prstGeom prst="rect">
          <a:avLst/>
        </a:prstGeom>
        <a:solidFill>
          <a:schemeClr val="accent2">
            <a:tint val="40000"/>
            <a:alpha val="90000"/>
            <a:hueOff val="-6868062"/>
            <a:satOff val="354"/>
            <a:lumOff val="18"/>
            <a:alphaOff val="0"/>
          </a:schemeClr>
        </a:solidFill>
        <a:ln w="19050" cap="rnd" cmpd="sng" algn="ctr">
          <a:solidFill>
            <a:schemeClr val="accent2">
              <a:tint val="40000"/>
              <a:alpha val="90000"/>
              <a:hueOff val="-6868062"/>
              <a:satOff val="354"/>
              <a:lumOff val="1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207" tIns="318524" rIns="99207" bIns="318524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Implement MapMaker.py to create the Displayable Movie</a:t>
          </a:r>
        </a:p>
      </dsp:txBody>
      <dsp:txXfrm>
        <a:off x="1278255" y="1331692"/>
        <a:ext cx="5113020" cy="1254029"/>
      </dsp:txXfrm>
    </dsp:sp>
    <dsp:sp modelId="{494660E6-AFDF-4F8E-9E76-176744DF0AC1}">
      <dsp:nvSpPr>
        <dsp:cNvPr id="0" name=""/>
        <dsp:cNvSpPr/>
      </dsp:nvSpPr>
      <dsp:spPr>
        <a:xfrm>
          <a:off x="0" y="1331692"/>
          <a:ext cx="1278255" cy="1254029"/>
        </a:xfrm>
        <a:prstGeom prst="rect">
          <a:avLst/>
        </a:prstGeom>
        <a:solidFill>
          <a:schemeClr val="accent2">
            <a:hueOff val="-6588574"/>
            <a:satOff val="300"/>
            <a:lumOff val="0"/>
            <a:alphaOff val="0"/>
          </a:schemeClr>
        </a:solidFill>
        <a:ln w="19050" cap="rnd" cmpd="sng" algn="ctr">
          <a:solidFill>
            <a:schemeClr val="accent2">
              <a:hueOff val="-6588574"/>
              <a:satOff val="30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7641" tIns="123870" rIns="67641" bIns="1238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Implement</a:t>
          </a:r>
        </a:p>
      </dsp:txBody>
      <dsp:txXfrm>
        <a:off x="0" y="1331692"/>
        <a:ext cx="1278255" cy="1254029"/>
      </dsp:txXfrm>
    </dsp:sp>
    <dsp:sp modelId="{4823F3F3-1D74-45DA-88FB-8CBE350484D7}">
      <dsp:nvSpPr>
        <dsp:cNvPr id="0" name=""/>
        <dsp:cNvSpPr/>
      </dsp:nvSpPr>
      <dsp:spPr>
        <a:xfrm>
          <a:off x="1278255" y="2660964"/>
          <a:ext cx="5113020" cy="1254029"/>
        </a:xfrm>
        <a:prstGeom prst="rect">
          <a:avLst/>
        </a:prstGeom>
        <a:solidFill>
          <a:schemeClr val="accent2">
            <a:tint val="40000"/>
            <a:alpha val="90000"/>
            <a:hueOff val="-13736124"/>
            <a:satOff val="707"/>
            <a:lumOff val="37"/>
            <a:alphaOff val="0"/>
          </a:schemeClr>
        </a:solidFill>
        <a:ln w="19050" cap="rnd" cmpd="sng" algn="ctr">
          <a:solidFill>
            <a:schemeClr val="accent2">
              <a:tint val="40000"/>
              <a:alpha val="90000"/>
              <a:hueOff val="-13736124"/>
              <a:satOff val="707"/>
              <a:lumOff val="3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207" tIns="318524" rIns="99207" bIns="318524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Test Thoroughly </a:t>
          </a:r>
        </a:p>
      </dsp:txBody>
      <dsp:txXfrm>
        <a:off x="1278255" y="2660964"/>
        <a:ext cx="5113020" cy="1254029"/>
      </dsp:txXfrm>
    </dsp:sp>
    <dsp:sp modelId="{4A691E6F-DF8C-4913-8939-A650A6B3494D}">
      <dsp:nvSpPr>
        <dsp:cNvPr id="0" name=""/>
        <dsp:cNvSpPr/>
      </dsp:nvSpPr>
      <dsp:spPr>
        <a:xfrm>
          <a:off x="0" y="2660964"/>
          <a:ext cx="1278255" cy="1254029"/>
        </a:xfrm>
        <a:prstGeom prst="rect">
          <a:avLst/>
        </a:prstGeom>
        <a:solidFill>
          <a:schemeClr val="accent2">
            <a:hueOff val="-13177148"/>
            <a:satOff val="601"/>
            <a:lumOff val="0"/>
            <a:alphaOff val="0"/>
          </a:schemeClr>
        </a:solidFill>
        <a:ln w="19050" cap="rnd" cmpd="sng" algn="ctr">
          <a:solidFill>
            <a:schemeClr val="accent2">
              <a:hueOff val="-13177148"/>
              <a:satOff val="601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7641" tIns="123870" rIns="67641" bIns="1238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Test</a:t>
          </a:r>
        </a:p>
      </dsp:txBody>
      <dsp:txXfrm>
        <a:off x="0" y="2660964"/>
        <a:ext cx="1278255" cy="1254029"/>
      </dsp:txXfrm>
    </dsp:sp>
    <dsp:sp modelId="{3F10716C-D762-4ACE-B664-8E8986CD9340}">
      <dsp:nvSpPr>
        <dsp:cNvPr id="0" name=""/>
        <dsp:cNvSpPr/>
      </dsp:nvSpPr>
      <dsp:spPr>
        <a:xfrm>
          <a:off x="1278255" y="3990236"/>
          <a:ext cx="5113020" cy="1254029"/>
        </a:xfrm>
        <a:prstGeom prst="rect">
          <a:avLst/>
        </a:prstGeom>
        <a:solidFill>
          <a:schemeClr val="accent2">
            <a:tint val="40000"/>
            <a:alpha val="90000"/>
            <a:hueOff val="-20604185"/>
            <a:satOff val="1061"/>
            <a:lumOff val="55"/>
            <a:alphaOff val="0"/>
          </a:schemeClr>
        </a:solidFill>
        <a:ln w="19050" cap="rnd" cmpd="sng" algn="ctr">
          <a:solidFill>
            <a:schemeClr val="accent2">
              <a:tint val="40000"/>
              <a:alpha val="90000"/>
              <a:hueOff val="-20604185"/>
              <a:satOff val="1061"/>
              <a:lumOff val="5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207" tIns="318524" rIns="99207" bIns="318524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Establish a Back End to the Website (Razor Code)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/>
            <a:t>Login Interface 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/>
            <a:t>Database Remembers Username/Password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/>
            <a:t>Register Page Appears When Logged In </a:t>
          </a:r>
        </a:p>
      </dsp:txBody>
      <dsp:txXfrm>
        <a:off x="1278255" y="3990236"/>
        <a:ext cx="5113020" cy="1254029"/>
      </dsp:txXfrm>
    </dsp:sp>
    <dsp:sp modelId="{0C7C8BC7-1F5E-4147-B85D-250614FF6167}">
      <dsp:nvSpPr>
        <dsp:cNvPr id="0" name=""/>
        <dsp:cNvSpPr/>
      </dsp:nvSpPr>
      <dsp:spPr>
        <a:xfrm>
          <a:off x="0" y="3990236"/>
          <a:ext cx="1278255" cy="1254029"/>
        </a:xfrm>
        <a:prstGeom prst="rect">
          <a:avLst/>
        </a:prstGeom>
        <a:solidFill>
          <a:schemeClr val="accent2">
            <a:hueOff val="-19765721"/>
            <a:satOff val="901"/>
            <a:lumOff val="0"/>
            <a:alphaOff val="0"/>
          </a:schemeClr>
        </a:solidFill>
        <a:ln w="19050" cap="rnd" cmpd="sng" algn="ctr">
          <a:solidFill>
            <a:schemeClr val="accent2">
              <a:hueOff val="-19765721"/>
              <a:satOff val="901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7641" tIns="123870" rIns="67641" bIns="1238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Establish</a:t>
          </a:r>
        </a:p>
      </dsp:txBody>
      <dsp:txXfrm>
        <a:off x="0" y="3990236"/>
        <a:ext cx="1278255" cy="1254029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628900-DCF1-40E1-81EB-7E5465833A07}">
      <dsp:nvSpPr>
        <dsp:cNvPr id="0" name=""/>
        <dsp:cNvSpPr/>
      </dsp:nvSpPr>
      <dsp:spPr>
        <a:xfrm>
          <a:off x="46" y="171966"/>
          <a:ext cx="4497798" cy="926669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568" tIns="56896" rIns="99568" bIns="56896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effectLst/>
              <a:ea typeface="Calibri" panose="020F0502020204030204" pitchFamily="34" charset="0"/>
            </a:rPr>
            <a:t>Now, concerning the Fetch.py program; is the purpose of this program to generate a current list of available and verified </a:t>
          </a:r>
          <a:r>
            <a:rPr lang="en-US" sz="1400" kern="1200" dirty="0" err="1">
              <a:effectLst/>
              <a:ea typeface="Calibri" panose="020F0502020204030204" pitchFamily="34" charset="0"/>
            </a:rPr>
            <a:t>PurpleAir</a:t>
          </a:r>
          <a:r>
            <a:rPr lang="en-US" sz="1400" kern="1200" dirty="0">
              <a:effectLst/>
              <a:ea typeface="Calibri" panose="020F0502020204030204" pitchFamily="34" charset="0"/>
            </a:rPr>
            <a:t> Monitors that will be referenced over by the MapMaker.py? </a:t>
          </a:r>
          <a:endParaRPr lang="en-US" sz="1400" kern="1200" dirty="0"/>
        </a:p>
      </dsp:txBody>
      <dsp:txXfrm>
        <a:off x="46" y="171966"/>
        <a:ext cx="4497798" cy="926669"/>
      </dsp:txXfrm>
    </dsp:sp>
    <dsp:sp modelId="{12DC5C3E-9920-4BF8-A05F-751343C3FEFB}">
      <dsp:nvSpPr>
        <dsp:cNvPr id="0" name=""/>
        <dsp:cNvSpPr/>
      </dsp:nvSpPr>
      <dsp:spPr>
        <a:xfrm>
          <a:off x="46" y="1098636"/>
          <a:ext cx="4497798" cy="215207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676" tIns="74676" rIns="99568" bIns="112014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These Programs are both standalone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Fetch.py is a demo to call the five </a:t>
          </a:r>
          <a:r>
            <a:rPr lang="en-US" sz="1400" kern="1200" dirty="0" err="1"/>
            <a:t>PurpleAir</a:t>
          </a:r>
          <a:r>
            <a:rPr lang="en-US" sz="1400" kern="1200" dirty="0"/>
            <a:t> servers/API (Two are defunct)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Fetch.py is a “Jiggle the Lock Program”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400" kern="1200" dirty="0"/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Meaning, It paves the way to calling the API’s and Servers for </a:t>
          </a:r>
          <a:r>
            <a:rPr lang="en-US" sz="1400" kern="1200" dirty="0" err="1"/>
            <a:t>PurpleAir’s</a:t>
          </a:r>
          <a:r>
            <a:rPr lang="en-US" sz="1400" kern="1200" dirty="0"/>
            <a:t> stored data</a:t>
          </a:r>
        </a:p>
      </dsp:txBody>
      <dsp:txXfrm>
        <a:off x="46" y="1098636"/>
        <a:ext cx="4497798" cy="2152079"/>
      </dsp:txXfrm>
    </dsp:sp>
    <dsp:sp modelId="{C03FB3FF-FB86-4246-A7DE-CDD0A64A76F8}">
      <dsp:nvSpPr>
        <dsp:cNvPr id="0" name=""/>
        <dsp:cNvSpPr/>
      </dsp:nvSpPr>
      <dsp:spPr>
        <a:xfrm>
          <a:off x="5127537" y="171966"/>
          <a:ext cx="4497798" cy="926669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568" tIns="56896" rIns="99568" bIns="56896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Fetch.py also has a default list of Keene State’s ID tags above</a:t>
          </a:r>
        </a:p>
      </dsp:txBody>
      <dsp:txXfrm>
        <a:off x="5127537" y="171966"/>
        <a:ext cx="4497798" cy="926669"/>
      </dsp:txXfrm>
    </dsp:sp>
    <dsp:sp modelId="{27AC57D4-4EC2-48E2-8221-66B84ABB1192}">
      <dsp:nvSpPr>
        <dsp:cNvPr id="0" name=""/>
        <dsp:cNvSpPr/>
      </dsp:nvSpPr>
      <dsp:spPr>
        <a:xfrm>
          <a:off x="5127537" y="1098636"/>
          <a:ext cx="4497798" cy="215207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676" tIns="74676" rIns="99568" bIns="112014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Only seven are currently deployed 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We can use these to test code on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This is brought into the defaults via a .</a:t>
          </a:r>
          <a:r>
            <a:rPr lang="en-US" sz="1400" kern="1200" dirty="0" err="1"/>
            <a:t>ini</a:t>
          </a:r>
          <a:r>
            <a:rPr lang="en-US" sz="1400" kern="1200" dirty="0"/>
            <a:t> file</a:t>
          </a:r>
        </a:p>
      </dsp:txBody>
      <dsp:txXfrm>
        <a:off x="5127537" y="1098636"/>
        <a:ext cx="4497798" cy="2152079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628900-DCF1-40E1-81EB-7E5465833A07}">
      <dsp:nvSpPr>
        <dsp:cNvPr id="0" name=""/>
        <dsp:cNvSpPr/>
      </dsp:nvSpPr>
      <dsp:spPr>
        <a:xfrm>
          <a:off x="0" y="107745"/>
          <a:ext cx="4497798" cy="94744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5344" tIns="48768" rIns="85344" bIns="48768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effectLst/>
              <a:ea typeface="Calibri" panose="020F0502020204030204" pitchFamily="34" charset="0"/>
            </a:rPr>
            <a:t>If so, are they being referenced via an .</a:t>
          </a:r>
          <a:r>
            <a:rPr lang="en-US" sz="1200" kern="1200" dirty="0" err="1">
              <a:effectLst/>
              <a:ea typeface="Calibri" panose="020F0502020204030204" pitchFamily="34" charset="0"/>
            </a:rPr>
            <a:t>ini</a:t>
          </a:r>
          <a:r>
            <a:rPr lang="en-US" sz="1200" kern="1200" dirty="0">
              <a:effectLst/>
              <a:ea typeface="Calibri" panose="020F0502020204030204" pitchFamily="34" charset="0"/>
            </a:rPr>
            <a:t> file that I see is present in both programs provided? </a:t>
          </a:r>
          <a:endParaRPr lang="en-US" sz="1200" kern="1200" dirty="0"/>
        </a:p>
      </dsp:txBody>
      <dsp:txXfrm>
        <a:off x="0" y="107745"/>
        <a:ext cx="4497798" cy="947447"/>
      </dsp:txXfrm>
    </dsp:sp>
    <dsp:sp modelId="{12DC5C3E-9920-4BF8-A05F-751343C3FEFB}">
      <dsp:nvSpPr>
        <dsp:cNvPr id="0" name=""/>
        <dsp:cNvSpPr/>
      </dsp:nvSpPr>
      <dsp:spPr>
        <a:xfrm>
          <a:off x="33645" y="1054850"/>
          <a:ext cx="4497798" cy="2896014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85344" bIns="96012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The .</a:t>
          </a:r>
          <a:r>
            <a:rPr lang="en-US" sz="1200" kern="1200" dirty="0" err="1"/>
            <a:t>ini</a:t>
          </a:r>
          <a:r>
            <a:rPr lang="en-US" sz="1200" kern="1200" dirty="0"/>
            <a:t> files pass parameters to both programs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200" kern="1200" dirty="0"/>
        </a:p>
        <a:p>
          <a:pPr marL="228600" lvl="2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Fetch.py uses the file to have the ID tags</a:t>
          </a:r>
        </a:p>
        <a:p>
          <a:pPr marL="228600" lvl="2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200" kern="1200" dirty="0"/>
        </a:p>
        <a:p>
          <a:pPr marL="228600" lvl="2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MapMaker.py uses it to set the sleep time and specifications for things like the .JPG movie</a:t>
          </a:r>
        </a:p>
        <a:p>
          <a:pPr marL="228600" lvl="2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200" kern="1200" dirty="0"/>
        </a:p>
        <a:p>
          <a:pPr marL="228600" lvl="2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*ALSO* The </a:t>
          </a:r>
          <a:r>
            <a:rPr lang="en-US" sz="1200" kern="1200" dirty="0" err="1"/>
            <a:t>stopfile</a:t>
          </a:r>
          <a:r>
            <a:rPr lang="en-US" sz="1200" kern="1200" dirty="0"/>
            <a:t> is used as an emergency brake in MapMaker.py in the case of anything going wrong in the execution of the Movie making progress</a:t>
          </a:r>
        </a:p>
      </dsp:txBody>
      <dsp:txXfrm>
        <a:off x="33645" y="1054850"/>
        <a:ext cx="4497798" cy="2896014"/>
      </dsp:txXfrm>
    </dsp:sp>
    <dsp:sp modelId="{C03FB3FF-FB86-4246-A7DE-CDD0A64A76F8}">
      <dsp:nvSpPr>
        <dsp:cNvPr id="0" name=""/>
        <dsp:cNvSpPr/>
      </dsp:nvSpPr>
      <dsp:spPr>
        <a:xfrm>
          <a:off x="5127582" y="157450"/>
          <a:ext cx="4497798" cy="94744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5344" tIns="48768" rIns="85344" bIns="48768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effectLst/>
              <a:ea typeface="Calibri" panose="020F0502020204030204" pitchFamily="34" charset="0"/>
            </a:rPr>
            <a:t>I’d like to also ask when calling the </a:t>
          </a:r>
          <a:r>
            <a:rPr lang="en-US" sz="1200" kern="1200" dirty="0" err="1">
              <a:effectLst/>
              <a:ea typeface="Calibri" panose="020F0502020204030204" pitchFamily="34" charset="0"/>
            </a:rPr>
            <a:t>PurpleAir</a:t>
          </a:r>
          <a:r>
            <a:rPr lang="en-US" sz="1200" kern="1200" dirty="0">
              <a:effectLst/>
              <a:ea typeface="Calibri" panose="020F0502020204030204" pitchFamily="34" charset="0"/>
            </a:rPr>
            <a:t> Machines to gather the information they send, are you simply establishing a connection via the ftp package that Python provides and calling it by it’s unique ID name like the list I see on the top of the Fetch.py program? </a:t>
          </a:r>
          <a:endParaRPr lang="en-US" sz="1200" kern="1200" dirty="0"/>
        </a:p>
      </dsp:txBody>
      <dsp:txXfrm>
        <a:off x="5127582" y="157450"/>
        <a:ext cx="4497798" cy="947447"/>
      </dsp:txXfrm>
    </dsp:sp>
    <dsp:sp modelId="{27AC57D4-4EC2-48E2-8221-66B84ABB1192}">
      <dsp:nvSpPr>
        <dsp:cNvPr id="0" name=""/>
        <dsp:cNvSpPr/>
      </dsp:nvSpPr>
      <dsp:spPr>
        <a:xfrm>
          <a:off x="5127537" y="1104907"/>
          <a:ext cx="4497798" cy="204228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85344" bIns="96012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>
              <a:ea typeface="Calibri" panose="020F0502020204030204" pitchFamily="34" charset="0"/>
            </a:rPr>
            <a:t>No</a:t>
          </a: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>
              <a:effectLst/>
              <a:ea typeface="Calibri" panose="020F0502020204030204" pitchFamily="34" charset="0"/>
            </a:rPr>
            <a:t>Establish a connection through </a:t>
          </a:r>
          <a:r>
            <a:rPr lang="en-US" sz="1200" kern="1200" dirty="0" err="1">
              <a:effectLst/>
              <a:ea typeface="Calibri" panose="020F0502020204030204" pitchFamily="34" charset="0"/>
            </a:rPr>
            <a:t>PurpleAir’s</a:t>
          </a:r>
          <a:r>
            <a:rPr lang="en-US" sz="1200" kern="1200" dirty="0">
              <a:effectLst/>
              <a:ea typeface="Calibri" panose="020F0502020204030204" pitchFamily="34" charset="0"/>
            </a:rPr>
            <a:t> API/Server for data</a:t>
          </a:r>
        </a:p>
      </dsp:txBody>
      <dsp:txXfrm>
        <a:off x="5127537" y="1104907"/>
        <a:ext cx="4497798" cy="2042280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3BA70D-A503-4D59-84A8-4247900C5A51}">
      <dsp:nvSpPr>
        <dsp:cNvPr id="0" name=""/>
        <dsp:cNvSpPr/>
      </dsp:nvSpPr>
      <dsp:spPr>
        <a:xfrm>
          <a:off x="0" y="4737"/>
          <a:ext cx="6391275" cy="110257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C34C2F7-3381-4F0B-A289-5379A2321A21}">
      <dsp:nvSpPr>
        <dsp:cNvPr id="0" name=""/>
        <dsp:cNvSpPr/>
      </dsp:nvSpPr>
      <dsp:spPr>
        <a:xfrm>
          <a:off x="333527" y="252815"/>
          <a:ext cx="606414" cy="60641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3FDA35-F7BE-4B82-BBC3-1705CE52863D}">
      <dsp:nvSpPr>
        <dsp:cNvPr id="0" name=""/>
        <dsp:cNvSpPr/>
      </dsp:nvSpPr>
      <dsp:spPr>
        <a:xfrm>
          <a:off x="1273469" y="4737"/>
          <a:ext cx="5116560" cy="11025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6689" tIns="116689" rIns="116689" bIns="116689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/>
            <a:t>Able to call them via the Server/API on Fetch.py program</a:t>
          </a:r>
          <a:endParaRPr lang="en-US" sz="1700" kern="1200"/>
        </a:p>
      </dsp:txBody>
      <dsp:txXfrm>
        <a:off x="1273469" y="4737"/>
        <a:ext cx="5116560" cy="1102571"/>
      </dsp:txXfrm>
    </dsp:sp>
    <dsp:sp modelId="{AC13FBEA-5EB7-4D9C-8CAC-068B8F13BC30}">
      <dsp:nvSpPr>
        <dsp:cNvPr id="0" name=""/>
        <dsp:cNvSpPr/>
      </dsp:nvSpPr>
      <dsp:spPr>
        <a:xfrm>
          <a:off x="0" y="1382951"/>
          <a:ext cx="6391275" cy="1102571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7FA3801-C3B3-419E-BC95-CC9CFF2B6613}">
      <dsp:nvSpPr>
        <dsp:cNvPr id="0" name=""/>
        <dsp:cNvSpPr/>
      </dsp:nvSpPr>
      <dsp:spPr>
        <a:xfrm>
          <a:off x="333527" y="1631029"/>
          <a:ext cx="606414" cy="60641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060C1ED-59C6-42AE-AA03-76CF133FAB2E}">
      <dsp:nvSpPr>
        <dsp:cNvPr id="0" name=""/>
        <dsp:cNvSpPr/>
      </dsp:nvSpPr>
      <dsp:spPr>
        <a:xfrm>
          <a:off x="1273469" y="1382951"/>
          <a:ext cx="5116560" cy="11025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6689" tIns="116689" rIns="116689" bIns="116689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/>
            <a:t>Shows last seen date/time</a:t>
          </a:r>
          <a:endParaRPr lang="en-US" sz="1700" kern="1200"/>
        </a:p>
      </dsp:txBody>
      <dsp:txXfrm>
        <a:off x="1273469" y="1382951"/>
        <a:ext cx="5116560" cy="1102571"/>
      </dsp:txXfrm>
    </dsp:sp>
    <dsp:sp modelId="{174D408E-CC39-4342-8290-44F885602EFC}">
      <dsp:nvSpPr>
        <dsp:cNvPr id="0" name=""/>
        <dsp:cNvSpPr/>
      </dsp:nvSpPr>
      <dsp:spPr>
        <a:xfrm>
          <a:off x="0" y="2761164"/>
          <a:ext cx="6391275" cy="1102571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922F1E0-1E6D-4D37-B5B1-CCDF28103BED}">
      <dsp:nvSpPr>
        <dsp:cNvPr id="0" name=""/>
        <dsp:cNvSpPr/>
      </dsp:nvSpPr>
      <dsp:spPr>
        <a:xfrm>
          <a:off x="333527" y="3009243"/>
          <a:ext cx="606414" cy="60641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9BA6E1-F42E-4672-AE36-35D0C3B9AF5D}">
      <dsp:nvSpPr>
        <dsp:cNvPr id="0" name=""/>
        <dsp:cNvSpPr/>
      </dsp:nvSpPr>
      <dsp:spPr>
        <a:xfrm>
          <a:off x="1273469" y="2761164"/>
          <a:ext cx="2876073" cy="11025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6689" tIns="116689" rIns="116689" bIns="116689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/>
            <a:t>Scalped pieces of Fetch.py/MapMaker.py</a:t>
          </a:r>
          <a:endParaRPr lang="en-US" sz="1700" kern="1200"/>
        </a:p>
      </dsp:txBody>
      <dsp:txXfrm>
        <a:off x="1273469" y="2761164"/>
        <a:ext cx="2876073" cy="1102571"/>
      </dsp:txXfrm>
    </dsp:sp>
    <dsp:sp modelId="{EF0BCF64-EF06-40A4-9F02-4B60BE1B5946}">
      <dsp:nvSpPr>
        <dsp:cNvPr id="0" name=""/>
        <dsp:cNvSpPr/>
      </dsp:nvSpPr>
      <dsp:spPr>
        <a:xfrm>
          <a:off x="4149543" y="2761164"/>
          <a:ext cx="2240486" cy="11025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6689" tIns="116689" rIns="116689" bIns="116689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/>
            <a:t>Can create a .CSV</a:t>
          </a:r>
          <a:endParaRPr lang="en-US" sz="1100" kern="1200"/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/>
            <a:t>Program runs without errors</a:t>
          </a:r>
          <a:endParaRPr lang="en-US" sz="1100" kern="1200"/>
        </a:p>
      </dsp:txBody>
      <dsp:txXfrm>
        <a:off x="4149543" y="2761164"/>
        <a:ext cx="2240486" cy="1102571"/>
      </dsp:txXfrm>
    </dsp:sp>
    <dsp:sp modelId="{52D72256-9A46-4B6A-84EE-A51027E0B2D5}">
      <dsp:nvSpPr>
        <dsp:cNvPr id="0" name=""/>
        <dsp:cNvSpPr/>
      </dsp:nvSpPr>
      <dsp:spPr>
        <a:xfrm>
          <a:off x="0" y="4139378"/>
          <a:ext cx="6391275" cy="1102571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8A5EEA2-0008-4032-932F-29F830D56307}">
      <dsp:nvSpPr>
        <dsp:cNvPr id="0" name=""/>
        <dsp:cNvSpPr/>
      </dsp:nvSpPr>
      <dsp:spPr>
        <a:xfrm>
          <a:off x="333527" y="4387457"/>
          <a:ext cx="606414" cy="60641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E725BFA-797E-4E9F-B87A-33477FAA6D3E}">
      <dsp:nvSpPr>
        <dsp:cNvPr id="0" name=""/>
        <dsp:cNvSpPr/>
      </dsp:nvSpPr>
      <dsp:spPr>
        <a:xfrm>
          <a:off x="1273469" y="4139378"/>
          <a:ext cx="2876073" cy="11025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6689" tIns="116689" rIns="116689" bIns="116689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/>
            <a:t>Need to write the PM data in .CSV</a:t>
          </a:r>
          <a:endParaRPr lang="en-US" sz="1700" kern="1200"/>
        </a:p>
      </dsp:txBody>
      <dsp:txXfrm>
        <a:off x="1273469" y="4139378"/>
        <a:ext cx="2876073" cy="1102571"/>
      </dsp:txXfrm>
    </dsp:sp>
    <dsp:sp modelId="{A5D7E414-6FF8-428E-8E15-6EC6BC9FA3D8}">
      <dsp:nvSpPr>
        <dsp:cNvPr id="0" name=""/>
        <dsp:cNvSpPr/>
      </dsp:nvSpPr>
      <dsp:spPr>
        <a:xfrm>
          <a:off x="4149543" y="4139378"/>
          <a:ext cx="2240486" cy="11025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6689" tIns="116689" rIns="116689" bIns="116689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/>
            <a:t>I need to figure out the writing process to .CSV</a:t>
          </a:r>
          <a:endParaRPr lang="en-US" sz="1100" kern="1200"/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/>
            <a:t>Also, need to figure out more of the data collection process from PurpleAir Server’s</a:t>
          </a:r>
          <a:endParaRPr lang="en-US" sz="1100" kern="1200"/>
        </a:p>
      </dsp:txBody>
      <dsp:txXfrm>
        <a:off x="4149543" y="4139378"/>
        <a:ext cx="2240486" cy="1102571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C455254-6DFA-43A1-AAB2-729436F6D0DA}">
      <dsp:nvSpPr>
        <dsp:cNvPr id="0" name=""/>
        <dsp:cNvSpPr/>
      </dsp:nvSpPr>
      <dsp:spPr>
        <a:xfrm>
          <a:off x="0" y="975803"/>
          <a:ext cx="6391275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186985F-F95A-4862-83DD-11896E7DF839}">
      <dsp:nvSpPr>
        <dsp:cNvPr id="0" name=""/>
        <dsp:cNvSpPr/>
      </dsp:nvSpPr>
      <dsp:spPr>
        <a:xfrm>
          <a:off x="319563" y="710123"/>
          <a:ext cx="4473892" cy="53136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9102" tIns="0" rIns="169102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dirty="0" err="1">
              <a:solidFill>
                <a:schemeClr val="bg1"/>
              </a:solidFill>
              <a:hlinkClick xmlns:r="http://schemas.openxmlformats.org/officeDocument/2006/relationships" r:id="rId1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GantChartPurpleAir</a:t>
          </a:r>
          <a:endParaRPr lang="en-US" sz="1800" kern="1200" dirty="0">
            <a:solidFill>
              <a:schemeClr val="bg1"/>
            </a:solidFill>
          </a:endParaRPr>
        </a:p>
      </dsp:txBody>
      <dsp:txXfrm>
        <a:off x="345502" y="736062"/>
        <a:ext cx="4422014" cy="479482"/>
      </dsp:txXfrm>
    </dsp:sp>
    <dsp:sp modelId="{D8B885A9-9984-47CD-9530-9D4B14B08437}">
      <dsp:nvSpPr>
        <dsp:cNvPr id="0" name=""/>
        <dsp:cNvSpPr/>
      </dsp:nvSpPr>
      <dsp:spPr>
        <a:xfrm>
          <a:off x="0" y="1792283"/>
          <a:ext cx="6391275" cy="10773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6034" tIns="374904" rIns="496034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b="0" i="0" kern="1200"/>
            <a:t>40 Weeks (excluding holidays)</a:t>
          </a:r>
          <a:endParaRPr lang="en-US" sz="1800" kern="120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b="0" i="0" kern="1200"/>
            <a:t>Approximately 1 year completetion</a:t>
          </a:r>
          <a:endParaRPr lang="en-US" sz="1800" kern="1200"/>
        </a:p>
      </dsp:txBody>
      <dsp:txXfrm>
        <a:off x="0" y="1792283"/>
        <a:ext cx="6391275" cy="1077300"/>
      </dsp:txXfrm>
    </dsp:sp>
    <dsp:sp modelId="{FA9483B1-664F-46C9-AD78-6C73A90ACC06}">
      <dsp:nvSpPr>
        <dsp:cNvPr id="0" name=""/>
        <dsp:cNvSpPr/>
      </dsp:nvSpPr>
      <dsp:spPr>
        <a:xfrm>
          <a:off x="319563" y="1526603"/>
          <a:ext cx="4473892" cy="53136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9102" tIns="0" rIns="169102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/>
            <a:t>Estimated Time Frame (Start to Finish)</a:t>
          </a:r>
          <a:endParaRPr lang="en-US" sz="1800" kern="1200"/>
        </a:p>
      </dsp:txBody>
      <dsp:txXfrm>
        <a:off x="345502" y="1552542"/>
        <a:ext cx="4422014" cy="479482"/>
      </dsp:txXfrm>
    </dsp:sp>
    <dsp:sp modelId="{D50296B9-173B-4E86-A511-F17CC521C3D4}">
      <dsp:nvSpPr>
        <dsp:cNvPr id="0" name=""/>
        <dsp:cNvSpPr/>
      </dsp:nvSpPr>
      <dsp:spPr>
        <a:xfrm>
          <a:off x="0" y="3232463"/>
          <a:ext cx="6391275" cy="13041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6034" tIns="374904" rIns="496034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b="0" i="0" kern="1200"/>
            <a:t>11 Weeks (Around end time of Internship August 25)</a:t>
          </a:r>
          <a:endParaRPr lang="en-US" sz="1800" kern="120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b="0" i="0" kern="1200"/>
            <a:t>Baring any setbacks/progressions</a:t>
          </a:r>
          <a:endParaRPr lang="en-US" sz="1800" kern="1200"/>
        </a:p>
      </dsp:txBody>
      <dsp:txXfrm>
        <a:off x="0" y="3232463"/>
        <a:ext cx="6391275" cy="1304100"/>
      </dsp:txXfrm>
    </dsp:sp>
    <dsp:sp modelId="{DF86FC3D-B0B6-483F-A439-3434D5A7C285}">
      <dsp:nvSpPr>
        <dsp:cNvPr id="0" name=""/>
        <dsp:cNvSpPr/>
      </dsp:nvSpPr>
      <dsp:spPr>
        <a:xfrm>
          <a:off x="319563" y="2966783"/>
          <a:ext cx="4473892" cy="53136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9102" tIns="0" rIns="169102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/>
            <a:t>Estimated Time Frame (Deliverable)</a:t>
          </a:r>
          <a:endParaRPr lang="en-US" sz="1800" kern="1200"/>
        </a:p>
      </dsp:txBody>
      <dsp:txXfrm>
        <a:off x="345502" y="2992722"/>
        <a:ext cx="4422014" cy="47948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DF0D0C-00A2-42C2-96B1-6E2049DC3C55}">
      <dsp:nvSpPr>
        <dsp:cNvPr id="0" name=""/>
        <dsp:cNvSpPr/>
      </dsp:nvSpPr>
      <dsp:spPr>
        <a:xfrm>
          <a:off x="0" y="54732"/>
          <a:ext cx="6391275" cy="91494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0" i="0" kern="1200"/>
            <a:t>Set a Reverify Date for Each Module in the Database</a:t>
          </a:r>
          <a:endParaRPr lang="en-US" sz="2300" kern="1200"/>
        </a:p>
      </dsp:txBody>
      <dsp:txXfrm>
        <a:off x="44664" y="99396"/>
        <a:ext cx="6301947" cy="825612"/>
      </dsp:txXfrm>
    </dsp:sp>
    <dsp:sp modelId="{6F2882BD-A2B6-4BE4-8A8F-6F3DB08922D5}">
      <dsp:nvSpPr>
        <dsp:cNvPr id="0" name=""/>
        <dsp:cNvSpPr/>
      </dsp:nvSpPr>
      <dsp:spPr>
        <a:xfrm>
          <a:off x="0" y="969672"/>
          <a:ext cx="6391275" cy="6308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2923" tIns="29210" rIns="163576" bIns="2921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b="0" i="0" kern="1200"/>
            <a:t>When that Date Comes Stop Data Collection</a:t>
          </a:r>
          <a:endParaRPr lang="en-US" sz="1800" kern="120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b="0" i="0" kern="1200"/>
            <a:t>Wait for Human Override/Admin Okay</a:t>
          </a:r>
          <a:endParaRPr lang="en-US" sz="1800" kern="1200"/>
        </a:p>
      </dsp:txBody>
      <dsp:txXfrm>
        <a:off x="0" y="969672"/>
        <a:ext cx="6391275" cy="630832"/>
      </dsp:txXfrm>
    </dsp:sp>
    <dsp:sp modelId="{0057CB51-146D-4009-AAA7-5F74BC2D0712}">
      <dsp:nvSpPr>
        <dsp:cNvPr id="0" name=""/>
        <dsp:cNvSpPr/>
      </dsp:nvSpPr>
      <dsp:spPr>
        <a:xfrm>
          <a:off x="0" y="1600504"/>
          <a:ext cx="6391275" cy="914940"/>
        </a:xfrm>
        <a:prstGeom prst="roundRect">
          <a:avLst/>
        </a:prstGeom>
        <a:solidFill>
          <a:schemeClr val="accent2">
            <a:hueOff val="-9882860"/>
            <a:satOff val="451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0" i="0" kern="1200"/>
            <a:t>Create an Efficient Storage Technique  for the Server’s</a:t>
          </a:r>
          <a:endParaRPr lang="en-US" sz="2300" kern="1200"/>
        </a:p>
      </dsp:txBody>
      <dsp:txXfrm>
        <a:off x="44664" y="1645168"/>
        <a:ext cx="6301947" cy="825612"/>
      </dsp:txXfrm>
    </dsp:sp>
    <dsp:sp modelId="{8E5341BC-D57E-47A0-A85A-FD63C630DE6A}">
      <dsp:nvSpPr>
        <dsp:cNvPr id="0" name=""/>
        <dsp:cNvSpPr/>
      </dsp:nvSpPr>
      <dsp:spPr>
        <a:xfrm>
          <a:off x="0" y="2515444"/>
          <a:ext cx="6391275" cy="11902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2923" tIns="29210" rIns="163576" bIns="2921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b="0" i="0" kern="1200"/>
            <a:t>Huffman Technique</a:t>
          </a:r>
          <a:endParaRPr lang="en-US" sz="1800" kern="1200"/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b="0" i="0" kern="1200"/>
            <a:t>Lossless Data Compression Technique for Files</a:t>
          </a:r>
          <a:endParaRPr lang="en-US" sz="1800" kern="1200"/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b="0" i="0" kern="1200"/>
            <a:t>Only need to Store the Decode/Encode Booklet and Huffman Frequency Tree</a:t>
          </a:r>
          <a:endParaRPr lang="en-US" sz="1800" kern="1200"/>
        </a:p>
      </dsp:txBody>
      <dsp:txXfrm>
        <a:off x="0" y="2515444"/>
        <a:ext cx="6391275" cy="1190250"/>
      </dsp:txXfrm>
    </dsp:sp>
    <dsp:sp modelId="{AB5C34A1-F699-4CDF-9E45-DEE3FDD98456}">
      <dsp:nvSpPr>
        <dsp:cNvPr id="0" name=""/>
        <dsp:cNvSpPr/>
      </dsp:nvSpPr>
      <dsp:spPr>
        <a:xfrm>
          <a:off x="0" y="3705694"/>
          <a:ext cx="6391275" cy="914940"/>
        </a:xfrm>
        <a:prstGeom prst="roundRect">
          <a:avLst/>
        </a:prstGeom>
        <a:solidFill>
          <a:schemeClr val="accent2">
            <a:hueOff val="-19765721"/>
            <a:satOff val="901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0" i="0" kern="1200"/>
            <a:t>FAQ’s Forum/Automated Help Chat</a:t>
          </a:r>
          <a:endParaRPr lang="en-US" sz="2300" kern="1200"/>
        </a:p>
      </dsp:txBody>
      <dsp:txXfrm>
        <a:off x="44664" y="3750358"/>
        <a:ext cx="6301947" cy="825612"/>
      </dsp:txXfrm>
    </dsp:sp>
    <dsp:sp modelId="{A86EA958-FD14-40F8-B6D8-B264E39C4763}">
      <dsp:nvSpPr>
        <dsp:cNvPr id="0" name=""/>
        <dsp:cNvSpPr/>
      </dsp:nvSpPr>
      <dsp:spPr>
        <a:xfrm>
          <a:off x="0" y="4620634"/>
          <a:ext cx="6391275" cy="571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2923" tIns="29210" rIns="163576" bIns="2921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b="0" i="0" kern="1200"/>
            <a:t>Allows for Quickly Helping Customers Even During Day’s Off</a:t>
          </a:r>
          <a:endParaRPr lang="en-US" sz="1800" kern="1200"/>
        </a:p>
      </dsp:txBody>
      <dsp:txXfrm>
        <a:off x="0" y="4620634"/>
        <a:ext cx="6391275" cy="57132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4EFE7A-3FBB-4234-B9AB-EC046E89D4C8}">
      <dsp:nvSpPr>
        <dsp:cNvPr id="0" name=""/>
        <dsp:cNvSpPr/>
      </dsp:nvSpPr>
      <dsp:spPr>
        <a:xfrm>
          <a:off x="3618" y="43043"/>
          <a:ext cx="2176050" cy="858519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 w="95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0904" tIns="69088" rIns="120904" bIns="69088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 dirty="0"/>
            <a:t>Steps need to be concise and efficient </a:t>
          </a:r>
          <a:endParaRPr lang="en-US" sz="1700" kern="1200" dirty="0"/>
        </a:p>
      </dsp:txBody>
      <dsp:txXfrm>
        <a:off x="3618" y="43043"/>
        <a:ext cx="2176050" cy="858519"/>
      </dsp:txXfrm>
    </dsp:sp>
    <dsp:sp modelId="{2D26C1DD-7D1A-4BC6-8EA2-F16C38E8B42A}">
      <dsp:nvSpPr>
        <dsp:cNvPr id="0" name=""/>
        <dsp:cNvSpPr/>
      </dsp:nvSpPr>
      <dsp:spPr>
        <a:xfrm>
          <a:off x="3618" y="901563"/>
          <a:ext cx="2176050" cy="2478075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678" tIns="90678" rIns="120904" bIns="136017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Less steps for our user’s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Maintain their attention</a:t>
          </a:r>
        </a:p>
      </dsp:txBody>
      <dsp:txXfrm>
        <a:off x="3618" y="901563"/>
        <a:ext cx="2176050" cy="2478075"/>
      </dsp:txXfrm>
    </dsp:sp>
    <dsp:sp modelId="{A00FBFCA-7252-466A-A791-07680A0C7965}">
      <dsp:nvSpPr>
        <dsp:cNvPr id="0" name=""/>
        <dsp:cNvSpPr/>
      </dsp:nvSpPr>
      <dsp:spPr>
        <a:xfrm>
          <a:off x="2484316" y="43043"/>
          <a:ext cx="2176050" cy="858519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 w="9525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0904" tIns="69088" rIns="120904" bIns="69088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/>
            <a:t>User should only need to make three clicks or less</a:t>
          </a:r>
          <a:endParaRPr lang="en-US" sz="1700" kern="1200"/>
        </a:p>
      </dsp:txBody>
      <dsp:txXfrm>
        <a:off x="2484316" y="43043"/>
        <a:ext cx="2176050" cy="858519"/>
      </dsp:txXfrm>
    </dsp:sp>
    <dsp:sp modelId="{640104C7-13CC-4D1D-833A-EF13388D690C}">
      <dsp:nvSpPr>
        <dsp:cNvPr id="0" name=""/>
        <dsp:cNvSpPr/>
      </dsp:nvSpPr>
      <dsp:spPr>
        <a:xfrm>
          <a:off x="2484316" y="901563"/>
          <a:ext cx="2176050" cy="2478075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678" tIns="90678" rIns="120904" bIns="136017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b="0" i="0" kern="1200"/>
            <a:t>More clicks causes attention span to dissipate</a:t>
          </a:r>
          <a:endParaRPr lang="en-US" sz="1700" kern="1200"/>
        </a:p>
      </dsp:txBody>
      <dsp:txXfrm>
        <a:off x="2484316" y="901563"/>
        <a:ext cx="2176050" cy="2478075"/>
      </dsp:txXfrm>
    </dsp:sp>
    <dsp:sp modelId="{C188989B-9A95-45AC-911D-D5E39FD6A9EF}">
      <dsp:nvSpPr>
        <dsp:cNvPr id="0" name=""/>
        <dsp:cNvSpPr/>
      </dsp:nvSpPr>
      <dsp:spPr>
        <a:xfrm>
          <a:off x="4965015" y="43043"/>
          <a:ext cx="2176050" cy="858519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 w="9525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0904" tIns="69088" rIns="120904" bIns="69088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/>
            <a:t>Fast response time</a:t>
          </a:r>
          <a:endParaRPr lang="en-US" sz="1700" kern="1200"/>
        </a:p>
      </dsp:txBody>
      <dsp:txXfrm>
        <a:off x="4965015" y="43043"/>
        <a:ext cx="2176050" cy="858519"/>
      </dsp:txXfrm>
    </dsp:sp>
    <dsp:sp modelId="{236A35B1-6A03-4AD8-843C-518DEE40C5B2}">
      <dsp:nvSpPr>
        <dsp:cNvPr id="0" name=""/>
        <dsp:cNvSpPr/>
      </dsp:nvSpPr>
      <dsp:spPr>
        <a:xfrm>
          <a:off x="4965015" y="901563"/>
          <a:ext cx="2176050" cy="2478075"/>
        </a:xfrm>
        <a:prstGeom prst="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678" tIns="90678" rIns="120904" bIns="136017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b="0" i="0" kern="1200"/>
            <a:t>If the website isn’t fast enough user’s lose patience</a:t>
          </a:r>
          <a:endParaRPr lang="en-US" sz="1700" kern="120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b="0" i="0" kern="1200"/>
            <a:t>Expect feedback from a website in under five seconds</a:t>
          </a:r>
          <a:endParaRPr lang="en-US" sz="1700" kern="1200"/>
        </a:p>
      </dsp:txBody>
      <dsp:txXfrm>
        <a:off x="4965015" y="901563"/>
        <a:ext cx="2176050" cy="2478075"/>
      </dsp:txXfrm>
    </dsp:sp>
    <dsp:sp modelId="{33E47632-A020-4DDC-BE9F-6AF7844701EE}">
      <dsp:nvSpPr>
        <dsp:cNvPr id="0" name=""/>
        <dsp:cNvSpPr/>
      </dsp:nvSpPr>
      <dsp:spPr>
        <a:xfrm>
          <a:off x="7445713" y="43043"/>
          <a:ext cx="2176050" cy="858519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 w="952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0904" tIns="69088" rIns="120904" bIns="69088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/>
            <a:t>Why this rule?</a:t>
          </a:r>
          <a:endParaRPr lang="en-US" sz="1700" kern="1200"/>
        </a:p>
      </dsp:txBody>
      <dsp:txXfrm>
        <a:off x="7445713" y="43043"/>
        <a:ext cx="2176050" cy="858519"/>
      </dsp:txXfrm>
    </dsp:sp>
    <dsp:sp modelId="{CB07362F-413D-4007-8EB9-2618311FBAAA}">
      <dsp:nvSpPr>
        <dsp:cNvPr id="0" name=""/>
        <dsp:cNvSpPr/>
      </dsp:nvSpPr>
      <dsp:spPr>
        <a:xfrm>
          <a:off x="7445713" y="901563"/>
          <a:ext cx="2176050" cy="2478075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678" tIns="90678" rIns="120904" bIns="136017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b="0" i="0" kern="1200"/>
            <a:t>It’s a common implication set by today’s technology standards</a:t>
          </a:r>
          <a:endParaRPr lang="en-US" sz="1700" kern="120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b="0" i="0" kern="1200"/>
            <a:t>Gone are the day’s of Dial-Up connection speeds</a:t>
          </a:r>
          <a:endParaRPr lang="en-US" sz="1700" kern="1200"/>
        </a:p>
      </dsp:txBody>
      <dsp:txXfrm>
        <a:off x="7445713" y="901563"/>
        <a:ext cx="2176050" cy="247807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50279D0-9309-4DE1-8081-B045ECD11784}">
      <dsp:nvSpPr>
        <dsp:cNvPr id="0" name=""/>
        <dsp:cNvSpPr/>
      </dsp:nvSpPr>
      <dsp:spPr>
        <a:xfrm>
          <a:off x="5168" y="376586"/>
          <a:ext cx="1004557" cy="100455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706D49E-37E8-48F9-9F74-924CA71625C5}">
      <dsp:nvSpPr>
        <dsp:cNvPr id="0" name=""/>
        <dsp:cNvSpPr/>
      </dsp:nvSpPr>
      <dsp:spPr>
        <a:xfrm>
          <a:off x="5168" y="1495932"/>
          <a:ext cx="2870163" cy="4305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500" b="0" i="0" kern="1200"/>
            <a:t>Account for roughly $2.6 billion a year in financial loss</a:t>
          </a:r>
          <a:endParaRPr lang="en-US" sz="1500" kern="1200"/>
        </a:p>
      </dsp:txBody>
      <dsp:txXfrm>
        <a:off x="5168" y="1495932"/>
        <a:ext cx="2870163" cy="430524"/>
      </dsp:txXfrm>
    </dsp:sp>
    <dsp:sp modelId="{F718724D-F703-434B-91C7-DBB9340B0AF5}">
      <dsp:nvSpPr>
        <dsp:cNvPr id="0" name=""/>
        <dsp:cNvSpPr/>
      </dsp:nvSpPr>
      <dsp:spPr>
        <a:xfrm>
          <a:off x="5168" y="1979846"/>
          <a:ext cx="2870163" cy="10662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/>
            <a:t>User abandonment </a:t>
          </a:r>
          <a:endParaRPr lang="en-US" sz="1100" kern="1200"/>
        </a:p>
      </dsp:txBody>
      <dsp:txXfrm>
        <a:off x="5168" y="1979846"/>
        <a:ext cx="2870163" cy="1066250"/>
      </dsp:txXfrm>
    </dsp:sp>
    <dsp:sp modelId="{EA65C104-5C72-4BD8-9CB8-36BBFFED95D3}">
      <dsp:nvSpPr>
        <dsp:cNvPr id="0" name=""/>
        <dsp:cNvSpPr/>
      </dsp:nvSpPr>
      <dsp:spPr>
        <a:xfrm>
          <a:off x="3377609" y="376586"/>
          <a:ext cx="1004557" cy="100455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AE2497-56FC-4A33-AE14-31EA7921EFE0}">
      <dsp:nvSpPr>
        <dsp:cNvPr id="0" name=""/>
        <dsp:cNvSpPr/>
      </dsp:nvSpPr>
      <dsp:spPr>
        <a:xfrm>
          <a:off x="3377609" y="1495932"/>
          <a:ext cx="2870163" cy="4305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500" b="0" i="0" kern="1200"/>
            <a:t>In a study given by Akamai in September 2009</a:t>
          </a:r>
          <a:endParaRPr lang="en-US" sz="1500" kern="1200"/>
        </a:p>
      </dsp:txBody>
      <dsp:txXfrm>
        <a:off x="3377609" y="1495932"/>
        <a:ext cx="2870163" cy="430524"/>
      </dsp:txXfrm>
    </dsp:sp>
    <dsp:sp modelId="{1509A1A1-C10C-4A3E-9461-470A0EE7B096}">
      <dsp:nvSpPr>
        <dsp:cNvPr id="0" name=""/>
        <dsp:cNvSpPr/>
      </dsp:nvSpPr>
      <dsp:spPr>
        <a:xfrm>
          <a:off x="3377609" y="1979846"/>
          <a:ext cx="2870163" cy="10662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/>
            <a:t>47% expect speeds of 2 seconds or less</a:t>
          </a:r>
          <a:endParaRPr lang="en-US" sz="1100" kern="1200"/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/>
            <a:t>40% abandon the page after three seconds of it loading</a:t>
          </a:r>
          <a:endParaRPr lang="en-US" sz="1100" kern="1200"/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/>
            <a:t>52% of consumers believer quick response times mean devotion to their happiness/loyalty</a:t>
          </a:r>
          <a:endParaRPr lang="en-US" sz="1100" kern="1200"/>
        </a:p>
      </dsp:txBody>
      <dsp:txXfrm>
        <a:off x="3377609" y="1979846"/>
        <a:ext cx="2870163" cy="1066250"/>
      </dsp:txXfrm>
    </dsp:sp>
    <dsp:sp modelId="{B99719A5-5E0B-4F63-B569-9FB1DAF1B249}">
      <dsp:nvSpPr>
        <dsp:cNvPr id="0" name=""/>
        <dsp:cNvSpPr/>
      </dsp:nvSpPr>
      <dsp:spPr>
        <a:xfrm>
          <a:off x="6750051" y="376586"/>
          <a:ext cx="1004557" cy="100455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AF37F4-5532-4FAE-944E-74A8891ADA82}">
      <dsp:nvSpPr>
        <dsp:cNvPr id="0" name=""/>
        <dsp:cNvSpPr/>
      </dsp:nvSpPr>
      <dsp:spPr>
        <a:xfrm>
          <a:off x="6750051" y="1495932"/>
          <a:ext cx="2870163" cy="4305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500" b="0" i="0" kern="1200"/>
            <a:t>What this means?</a:t>
          </a:r>
          <a:endParaRPr lang="en-US" sz="1500" kern="1200"/>
        </a:p>
      </dsp:txBody>
      <dsp:txXfrm>
        <a:off x="6750051" y="1495932"/>
        <a:ext cx="2870163" cy="430524"/>
      </dsp:txXfrm>
    </dsp:sp>
    <dsp:sp modelId="{12512487-DE87-40C4-BB23-8A82F38A8DFB}">
      <dsp:nvSpPr>
        <dsp:cNvPr id="0" name=""/>
        <dsp:cNvSpPr/>
      </dsp:nvSpPr>
      <dsp:spPr>
        <a:xfrm>
          <a:off x="6750051" y="1979846"/>
          <a:ext cx="2870163" cy="10662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/>
            <a:t>The standard is set at loading in under three seconds</a:t>
          </a:r>
          <a:endParaRPr lang="en-US" sz="1100" kern="1200"/>
        </a:p>
      </dsp:txBody>
      <dsp:txXfrm>
        <a:off x="6750051" y="1979846"/>
        <a:ext cx="2870163" cy="106625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1F7897-D1A6-4F93-969D-3C25B19A2982}">
      <dsp:nvSpPr>
        <dsp:cNvPr id="0" name=""/>
        <dsp:cNvSpPr/>
      </dsp:nvSpPr>
      <dsp:spPr>
        <a:xfrm>
          <a:off x="0" y="640"/>
          <a:ext cx="6391275" cy="149868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28B16E9-859F-402A-89DA-28F686AA2CDB}">
      <dsp:nvSpPr>
        <dsp:cNvPr id="0" name=""/>
        <dsp:cNvSpPr/>
      </dsp:nvSpPr>
      <dsp:spPr>
        <a:xfrm>
          <a:off x="453352" y="337845"/>
          <a:ext cx="824278" cy="82427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42F0600-6461-44A9-A527-B7EA5E152CCF}">
      <dsp:nvSpPr>
        <dsp:cNvPr id="0" name=""/>
        <dsp:cNvSpPr/>
      </dsp:nvSpPr>
      <dsp:spPr>
        <a:xfrm>
          <a:off x="1730984" y="640"/>
          <a:ext cx="2876073" cy="14986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8611" tIns="158611" rIns="158611" bIns="158611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0" i="0" kern="1200"/>
            <a:t>Alert Admin(s)/Support Staff</a:t>
          </a:r>
          <a:endParaRPr lang="en-US" sz="2300" kern="1200"/>
        </a:p>
      </dsp:txBody>
      <dsp:txXfrm>
        <a:off x="1730984" y="640"/>
        <a:ext cx="2876073" cy="1498687"/>
      </dsp:txXfrm>
    </dsp:sp>
    <dsp:sp modelId="{E053163F-2B09-4F90-8F88-8F70F7619FA2}">
      <dsp:nvSpPr>
        <dsp:cNvPr id="0" name=""/>
        <dsp:cNvSpPr/>
      </dsp:nvSpPr>
      <dsp:spPr>
        <a:xfrm>
          <a:off x="4607057" y="640"/>
          <a:ext cx="1784217" cy="14986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8611" tIns="158611" rIns="158611" bIns="158611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/>
            <a:t>Documents Problems Occurred </a:t>
          </a:r>
          <a:endParaRPr lang="en-US" sz="1300" kern="1200"/>
        </a:p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/>
            <a:t>Allows for Customer Support</a:t>
          </a:r>
          <a:endParaRPr lang="en-US" sz="1300" kern="1200"/>
        </a:p>
      </dsp:txBody>
      <dsp:txXfrm>
        <a:off x="4607057" y="640"/>
        <a:ext cx="1784217" cy="1498687"/>
      </dsp:txXfrm>
    </dsp:sp>
    <dsp:sp modelId="{052DD588-F6B7-4E1B-8993-637136975BF9}">
      <dsp:nvSpPr>
        <dsp:cNvPr id="0" name=""/>
        <dsp:cNvSpPr/>
      </dsp:nvSpPr>
      <dsp:spPr>
        <a:xfrm>
          <a:off x="0" y="1873999"/>
          <a:ext cx="6391275" cy="149868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FE27AF2-EF98-4B18-99B5-CF8132F305B5}">
      <dsp:nvSpPr>
        <dsp:cNvPr id="0" name=""/>
        <dsp:cNvSpPr/>
      </dsp:nvSpPr>
      <dsp:spPr>
        <a:xfrm>
          <a:off x="453352" y="2211204"/>
          <a:ext cx="824278" cy="82427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1B7B454-A9CF-4BC7-A673-81D85D9D6257}">
      <dsp:nvSpPr>
        <dsp:cNvPr id="0" name=""/>
        <dsp:cNvSpPr/>
      </dsp:nvSpPr>
      <dsp:spPr>
        <a:xfrm>
          <a:off x="1730984" y="1873999"/>
          <a:ext cx="2876073" cy="14986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8611" tIns="158611" rIns="158611" bIns="158611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0" i="0" kern="1200"/>
            <a:t>Grade Levels of Complexity </a:t>
          </a:r>
          <a:endParaRPr lang="en-US" sz="2300" kern="1200"/>
        </a:p>
      </dsp:txBody>
      <dsp:txXfrm>
        <a:off x="1730984" y="1873999"/>
        <a:ext cx="2876073" cy="1498687"/>
      </dsp:txXfrm>
    </dsp:sp>
    <dsp:sp modelId="{A2FD393A-8E69-48D8-9033-9A76291D144C}">
      <dsp:nvSpPr>
        <dsp:cNvPr id="0" name=""/>
        <dsp:cNvSpPr/>
      </dsp:nvSpPr>
      <dsp:spPr>
        <a:xfrm>
          <a:off x="4607057" y="1873999"/>
          <a:ext cx="1784217" cy="14986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8611" tIns="158611" rIns="158611" bIns="158611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/>
            <a:t>Aides in Gauging Troubleshooting Techniques</a:t>
          </a:r>
          <a:endParaRPr lang="en-US" sz="1300" kern="1200"/>
        </a:p>
      </dsp:txBody>
      <dsp:txXfrm>
        <a:off x="4607057" y="1873999"/>
        <a:ext cx="1784217" cy="1498687"/>
      </dsp:txXfrm>
    </dsp:sp>
    <dsp:sp modelId="{1AA41302-EC17-4481-AB82-CF89F7519872}">
      <dsp:nvSpPr>
        <dsp:cNvPr id="0" name=""/>
        <dsp:cNvSpPr/>
      </dsp:nvSpPr>
      <dsp:spPr>
        <a:xfrm>
          <a:off x="0" y="3747359"/>
          <a:ext cx="6391275" cy="1498687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13DDA58-0E81-4A01-B1D1-56198819D8EB}">
      <dsp:nvSpPr>
        <dsp:cNvPr id="0" name=""/>
        <dsp:cNvSpPr/>
      </dsp:nvSpPr>
      <dsp:spPr>
        <a:xfrm>
          <a:off x="453352" y="4084563"/>
          <a:ext cx="824278" cy="82427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F3FE8B-ABBE-42A5-8D24-8DA82F72E064}">
      <dsp:nvSpPr>
        <dsp:cNvPr id="0" name=""/>
        <dsp:cNvSpPr/>
      </dsp:nvSpPr>
      <dsp:spPr>
        <a:xfrm>
          <a:off x="1730984" y="3747359"/>
          <a:ext cx="2876073" cy="14986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8611" tIns="158611" rIns="158611" bIns="158611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0" i="0" kern="1200"/>
            <a:t>Each Code Will Fall into a Category</a:t>
          </a:r>
          <a:endParaRPr lang="en-US" sz="2300" kern="1200"/>
        </a:p>
      </dsp:txBody>
      <dsp:txXfrm>
        <a:off x="1730984" y="3747359"/>
        <a:ext cx="2876073" cy="1498687"/>
      </dsp:txXfrm>
    </dsp:sp>
    <dsp:sp modelId="{5BB94FFE-D7DE-4443-9CDE-5F214551E650}">
      <dsp:nvSpPr>
        <dsp:cNvPr id="0" name=""/>
        <dsp:cNvSpPr/>
      </dsp:nvSpPr>
      <dsp:spPr>
        <a:xfrm>
          <a:off x="4607057" y="3747359"/>
          <a:ext cx="1784217" cy="14986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8611" tIns="158611" rIns="158611" bIns="158611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/>
            <a:t>Ex. Network, Hardware, etc.</a:t>
          </a:r>
          <a:endParaRPr lang="en-US" sz="1300" kern="1200"/>
        </a:p>
      </dsp:txBody>
      <dsp:txXfrm>
        <a:off x="4607057" y="3747359"/>
        <a:ext cx="1784217" cy="1498687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56049B-28C7-4427-9411-70B7FB506976}">
      <dsp:nvSpPr>
        <dsp:cNvPr id="0" name=""/>
        <dsp:cNvSpPr/>
      </dsp:nvSpPr>
      <dsp:spPr>
        <a:xfrm rot="5400000">
          <a:off x="6215693" y="-2666450"/>
          <a:ext cx="659133" cy="6160245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i="0" kern="1200"/>
            <a:t>Disclaimer; Will Maintenance/Contact within the Next Business Day</a:t>
          </a:r>
          <a:endParaRPr lang="en-US" sz="1300" kern="1200"/>
        </a:p>
      </dsp:txBody>
      <dsp:txXfrm rot="-5400000">
        <a:off x="3465137" y="116282"/>
        <a:ext cx="6128069" cy="594781"/>
      </dsp:txXfrm>
    </dsp:sp>
    <dsp:sp modelId="{7A436471-CE19-47FA-B589-925ED3CF2B21}">
      <dsp:nvSpPr>
        <dsp:cNvPr id="0" name=""/>
        <dsp:cNvSpPr/>
      </dsp:nvSpPr>
      <dsp:spPr>
        <a:xfrm>
          <a:off x="0" y="1713"/>
          <a:ext cx="3465137" cy="823917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0" i="0" kern="1200"/>
            <a:t>Request for Maintenance Form</a:t>
          </a:r>
          <a:endParaRPr lang="en-US" sz="2300" kern="1200"/>
        </a:p>
      </dsp:txBody>
      <dsp:txXfrm>
        <a:off x="40220" y="41933"/>
        <a:ext cx="3384697" cy="743477"/>
      </dsp:txXfrm>
    </dsp:sp>
    <dsp:sp modelId="{D33E0149-476B-4962-86C4-0CA0B1E3A392}">
      <dsp:nvSpPr>
        <dsp:cNvPr id="0" name=""/>
        <dsp:cNvSpPr/>
      </dsp:nvSpPr>
      <dsp:spPr>
        <a:xfrm rot="5400000">
          <a:off x="6215693" y="-1801337"/>
          <a:ext cx="659133" cy="6160245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i="0" kern="1200"/>
            <a:t>Keywords Will Bring Up Topic Articles that Will Attempt to Fix the Solution</a:t>
          </a:r>
          <a:endParaRPr lang="en-US" sz="1300" kern="120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i="0" kern="1200"/>
            <a:t>If Still Not Fixed; It Will Bring You To The Maintenance Form</a:t>
          </a:r>
          <a:endParaRPr lang="en-US" sz="1300" kern="1200"/>
        </a:p>
      </dsp:txBody>
      <dsp:txXfrm rot="-5400000">
        <a:off x="3465137" y="981395"/>
        <a:ext cx="6128069" cy="594781"/>
      </dsp:txXfrm>
    </dsp:sp>
    <dsp:sp modelId="{EC79FC11-E4C6-4B5E-8408-8BFE8CB3D904}">
      <dsp:nvSpPr>
        <dsp:cNvPr id="0" name=""/>
        <dsp:cNvSpPr/>
      </dsp:nvSpPr>
      <dsp:spPr>
        <a:xfrm>
          <a:off x="0" y="866826"/>
          <a:ext cx="3465137" cy="823917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0" i="0" kern="1200"/>
            <a:t>Auto Generating FAQ’s</a:t>
          </a:r>
          <a:endParaRPr lang="en-US" sz="2300" kern="1200"/>
        </a:p>
      </dsp:txBody>
      <dsp:txXfrm>
        <a:off x="40220" y="907046"/>
        <a:ext cx="3384697" cy="743477"/>
      </dsp:txXfrm>
    </dsp:sp>
    <dsp:sp modelId="{765ACCC3-999F-4ADC-990F-FE0056E62EDB}">
      <dsp:nvSpPr>
        <dsp:cNvPr id="0" name=""/>
        <dsp:cNvSpPr/>
      </dsp:nvSpPr>
      <dsp:spPr>
        <a:xfrm rot="5400000">
          <a:off x="6215693" y="-936224"/>
          <a:ext cx="659133" cy="6160245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i="0" kern="1200"/>
            <a:t>Notifies The Closest Representative of the Maintenance</a:t>
          </a:r>
          <a:endParaRPr lang="en-US" sz="1300" kern="1200"/>
        </a:p>
      </dsp:txBody>
      <dsp:txXfrm rot="-5400000">
        <a:off x="3465137" y="1846508"/>
        <a:ext cx="6128069" cy="594781"/>
      </dsp:txXfrm>
    </dsp:sp>
    <dsp:sp modelId="{CC2310B6-EB40-4843-BB23-7EA3B93B1D8A}">
      <dsp:nvSpPr>
        <dsp:cNvPr id="0" name=""/>
        <dsp:cNvSpPr/>
      </dsp:nvSpPr>
      <dsp:spPr>
        <a:xfrm>
          <a:off x="0" y="1731939"/>
          <a:ext cx="3465137" cy="823917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0" i="0" kern="1200"/>
            <a:t>On-Call Service</a:t>
          </a:r>
          <a:endParaRPr lang="en-US" sz="2300" kern="1200"/>
        </a:p>
      </dsp:txBody>
      <dsp:txXfrm>
        <a:off x="40220" y="1772159"/>
        <a:ext cx="3384697" cy="743477"/>
      </dsp:txXfrm>
    </dsp:sp>
    <dsp:sp modelId="{72FCFD0C-C46C-4393-9A57-35EB512AE24C}">
      <dsp:nvSpPr>
        <dsp:cNvPr id="0" name=""/>
        <dsp:cNvSpPr/>
      </dsp:nvSpPr>
      <dsp:spPr>
        <a:xfrm rot="5400000">
          <a:off x="6215693" y="-71111"/>
          <a:ext cx="659133" cy="6160245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i="0" kern="1200"/>
            <a:t>Sends Them To PurpleAir’s Maintenance Capabilities</a:t>
          </a:r>
          <a:endParaRPr lang="en-US" sz="1300" kern="1200"/>
        </a:p>
      </dsp:txBody>
      <dsp:txXfrm rot="-5400000">
        <a:off x="3465137" y="2711621"/>
        <a:ext cx="6128069" cy="594781"/>
      </dsp:txXfrm>
    </dsp:sp>
    <dsp:sp modelId="{13944042-C159-4F00-883E-6C348BD9E4FD}">
      <dsp:nvSpPr>
        <dsp:cNvPr id="0" name=""/>
        <dsp:cNvSpPr/>
      </dsp:nvSpPr>
      <dsp:spPr>
        <a:xfrm>
          <a:off x="0" y="2597052"/>
          <a:ext cx="3465137" cy="823917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0" i="0" kern="1200"/>
            <a:t>Redirect to PurpleAir Troubleshooting</a:t>
          </a:r>
          <a:endParaRPr lang="en-US" sz="2300" kern="1200"/>
        </a:p>
      </dsp:txBody>
      <dsp:txXfrm>
        <a:off x="40220" y="2637272"/>
        <a:ext cx="3384697" cy="743477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4AE9D0-98F5-4CC6-835D-91560D77CA83}">
      <dsp:nvSpPr>
        <dsp:cNvPr id="0" name=""/>
        <dsp:cNvSpPr/>
      </dsp:nvSpPr>
      <dsp:spPr>
        <a:xfrm>
          <a:off x="601586" y="580"/>
          <a:ext cx="2631940" cy="1579164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Lossless Data Compression (Huffman method)</a:t>
          </a:r>
        </a:p>
      </dsp:txBody>
      <dsp:txXfrm>
        <a:off x="601586" y="580"/>
        <a:ext cx="2631940" cy="1579164"/>
      </dsp:txXfrm>
    </dsp:sp>
    <dsp:sp modelId="{99EF1D59-19A7-487B-A693-955FC546937D}">
      <dsp:nvSpPr>
        <dsp:cNvPr id="0" name=""/>
        <dsp:cNvSpPr/>
      </dsp:nvSpPr>
      <dsp:spPr>
        <a:xfrm>
          <a:off x="3496721" y="580"/>
          <a:ext cx="2631940" cy="1579164"/>
        </a:xfrm>
        <a:prstGeom prst="rect">
          <a:avLst/>
        </a:prstGeom>
        <a:gradFill rotWithShape="0">
          <a:gsLst>
            <a:gs pos="0">
              <a:schemeClr val="accent2">
                <a:hueOff val="-3953144"/>
                <a:satOff val="180"/>
                <a:lumOff val="0"/>
                <a:alphaOff val="0"/>
                <a:tint val="98000"/>
                <a:lumMod val="114000"/>
              </a:schemeClr>
            </a:gs>
            <a:gs pos="100000">
              <a:schemeClr val="accent2">
                <a:hueOff val="-3953144"/>
                <a:satOff val="18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Website with Database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Login Credentials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Verification Process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Reverify Modules</a:t>
          </a:r>
        </a:p>
      </dsp:txBody>
      <dsp:txXfrm>
        <a:off x="3496721" y="580"/>
        <a:ext cx="2631940" cy="1579164"/>
      </dsp:txXfrm>
    </dsp:sp>
    <dsp:sp modelId="{893E4784-07B0-403C-BACD-D6A842C0C16A}">
      <dsp:nvSpPr>
        <dsp:cNvPr id="0" name=""/>
        <dsp:cNvSpPr/>
      </dsp:nvSpPr>
      <dsp:spPr>
        <a:xfrm>
          <a:off x="6391855" y="580"/>
          <a:ext cx="2631940" cy="1579164"/>
        </a:xfrm>
        <a:prstGeom prst="rect">
          <a:avLst/>
        </a:prstGeom>
        <a:gradFill rotWithShape="0">
          <a:gsLst>
            <a:gs pos="0">
              <a:schemeClr val="accent2">
                <a:hueOff val="-7906288"/>
                <a:satOff val="360"/>
                <a:lumOff val="0"/>
                <a:alphaOff val="0"/>
                <a:tint val="98000"/>
                <a:lumMod val="114000"/>
              </a:schemeClr>
            </a:gs>
            <a:gs pos="100000">
              <a:schemeClr val="accent2">
                <a:hueOff val="-7906288"/>
                <a:satOff val="36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Efficient Storage</a:t>
          </a:r>
        </a:p>
      </dsp:txBody>
      <dsp:txXfrm>
        <a:off x="6391855" y="580"/>
        <a:ext cx="2631940" cy="1579164"/>
      </dsp:txXfrm>
    </dsp:sp>
    <dsp:sp modelId="{3BD1CBAF-C4D3-42E5-B7BD-525B8EDD9135}">
      <dsp:nvSpPr>
        <dsp:cNvPr id="0" name=""/>
        <dsp:cNvSpPr/>
      </dsp:nvSpPr>
      <dsp:spPr>
        <a:xfrm>
          <a:off x="601586" y="1842938"/>
          <a:ext cx="2631940" cy="1579164"/>
        </a:xfrm>
        <a:prstGeom prst="rect">
          <a:avLst/>
        </a:prstGeom>
        <a:gradFill rotWithShape="0">
          <a:gsLst>
            <a:gs pos="0">
              <a:schemeClr val="accent2">
                <a:hueOff val="-11859433"/>
                <a:satOff val="541"/>
                <a:lumOff val="0"/>
                <a:alphaOff val="0"/>
                <a:tint val="98000"/>
                <a:lumMod val="114000"/>
              </a:schemeClr>
            </a:gs>
            <a:gs pos="100000">
              <a:schemeClr val="accent2">
                <a:hueOff val="-11859433"/>
                <a:satOff val="541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Universal Model for Surrounding States</a:t>
          </a:r>
        </a:p>
      </dsp:txBody>
      <dsp:txXfrm>
        <a:off x="601586" y="1842938"/>
        <a:ext cx="2631940" cy="1579164"/>
      </dsp:txXfrm>
    </dsp:sp>
    <dsp:sp modelId="{FF5B3680-CD46-4FB8-B3E1-300392A10835}">
      <dsp:nvSpPr>
        <dsp:cNvPr id="0" name=""/>
        <dsp:cNvSpPr/>
      </dsp:nvSpPr>
      <dsp:spPr>
        <a:xfrm>
          <a:off x="3496721" y="1842938"/>
          <a:ext cx="2631940" cy="1579164"/>
        </a:xfrm>
        <a:prstGeom prst="rect">
          <a:avLst/>
        </a:prstGeom>
        <a:gradFill rotWithShape="0">
          <a:gsLst>
            <a:gs pos="0">
              <a:schemeClr val="accent2">
                <a:hueOff val="-15812576"/>
                <a:satOff val="721"/>
                <a:lumOff val="0"/>
                <a:alphaOff val="0"/>
                <a:tint val="98000"/>
                <a:lumMod val="114000"/>
              </a:schemeClr>
            </a:gs>
            <a:gs pos="100000">
              <a:schemeClr val="accent2">
                <a:hueOff val="-15812576"/>
                <a:satOff val="721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Long Paper Trail of Documentation</a:t>
          </a:r>
        </a:p>
      </dsp:txBody>
      <dsp:txXfrm>
        <a:off x="3496721" y="1842938"/>
        <a:ext cx="2631940" cy="1579164"/>
      </dsp:txXfrm>
    </dsp:sp>
    <dsp:sp modelId="{41FAA3B0-07FD-4786-AEC6-16A8A6ECF6A7}">
      <dsp:nvSpPr>
        <dsp:cNvPr id="0" name=""/>
        <dsp:cNvSpPr/>
      </dsp:nvSpPr>
      <dsp:spPr>
        <a:xfrm>
          <a:off x="6391855" y="1842938"/>
          <a:ext cx="2631940" cy="1579164"/>
        </a:xfrm>
        <a:prstGeom prst="rect">
          <a:avLst/>
        </a:prstGeom>
        <a:gradFill rotWithShape="0">
          <a:gsLst>
            <a:gs pos="0">
              <a:schemeClr val="accent2">
                <a:hueOff val="-19765721"/>
                <a:satOff val="901"/>
                <a:lumOff val="0"/>
                <a:alphaOff val="0"/>
                <a:tint val="98000"/>
                <a:lumMod val="114000"/>
              </a:schemeClr>
            </a:gs>
            <a:gs pos="100000">
              <a:schemeClr val="accent2">
                <a:hueOff val="-19765721"/>
                <a:satOff val="901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Maintenance Plan</a:t>
          </a:r>
        </a:p>
      </dsp:txBody>
      <dsp:txXfrm>
        <a:off x="6391855" y="1842938"/>
        <a:ext cx="2631940" cy="1579164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628900-DCF1-40E1-81EB-7E5465833A07}">
      <dsp:nvSpPr>
        <dsp:cNvPr id="0" name=""/>
        <dsp:cNvSpPr/>
      </dsp:nvSpPr>
      <dsp:spPr>
        <a:xfrm>
          <a:off x="46" y="164714"/>
          <a:ext cx="4497798" cy="1166263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/>
            <a:t>For the MapMaker.py program I was wondering where the call to the Keene State web server lies?</a:t>
          </a:r>
          <a:endParaRPr lang="en-US" sz="1800" kern="1200"/>
        </a:p>
      </dsp:txBody>
      <dsp:txXfrm>
        <a:off x="46" y="164714"/>
        <a:ext cx="4497798" cy="1166263"/>
      </dsp:txXfrm>
    </dsp:sp>
    <dsp:sp modelId="{12DC5C3E-9920-4BF8-A05F-751343C3FEFB}">
      <dsp:nvSpPr>
        <dsp:cNvPr id="0" name=""/>
        <dsp:cNvSpPr/>
      </dsp:nvSpPr>
      <dsp:spPr>
        <a:xfrm>
          <a:off x="46" y="1330978"/>
          <a:ext cx="4497798" cy="192698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b="0" i="0" kern="1200" dirty="0"/>
            <a:t>Doesn’t need to call Keene State’s Web Server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b="0" i="0" kern="1200" dirty="0"/>
            <a:t>Uploads .JPG/.CSV to .HTML file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b="0" i="0" kern="1200" dirty="0"/>
            <a:t>Allows for reconstruction of website</a:t>
          </a:r>
          <a:endParaRPr lang="en-US" sz="1800" kern="1200" dirty="0"/>
        </a:p>
      </dsp:txBody>
      <dsp:txXfrm>
        <a:off x="46" y="1330978"/>
        <a:ext cx="4497798" cy="1926989"/>
      </dsp:txXfrm>
    </dsp:sp>
    <dsp:sp modelId="{C03FB3FF-FB86-4246-A7DE-CDD0A64A76F8}">
      <dsp:nvSpPr>
        <dsp:cNvPr id="0" name=""/>
        <dsp:cNvSpPr/>
      </dsp:nvSpPr>
      <dsp:spPr>
        <a:xfrm>
          <a:off x="5127537" y="164714"/>
          <a:ext cx="4497798" cy="1166263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/>
            <a:t>I would also like to know if there is any data loss that occurs with the withdrawal and depositing of said files?</a:t>
          </a:r>
          <a:endParaRPr lang="en-US" sz="1800" kern="1200"/>
        </a:p>
      </dsp:txBody>
      <dsp:txXfrm>
        <a:off x="5127537" y="164714"/>
        <a:ext cx="4497798" cy="1166263"/>
      </dsp:txXfrm>
    </dsp:sp>
    <dsp:sp modelId="{27AC57D4-4EC2-48E2-8221-66B84ABB1192}">
      <dsp:nvSpPr>
        <dsp:cNvPr id="0" name=""/>
        <dsp:cNvSpPr/>
      </dsp:nvSpPr>
      <dsp:spPr>
        <a:xfrm>
          <a:off x="5127537" y="1330978"/>
          <a:ext cx="4497798" cy="192698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b="0" i="0" kern="1200"/>
            <a:t>No data loss; it’s going right to the .HTML file URL</a:t>
          </a:r>
          <a:endParaRPr lang="en-US" sz="1800" kern="1200"/>
        </a:p>
      </dsp:txBody>
      <dsp:txXfrm>
        <a:off x="5127537" y="1330978"/>
        <a:ext cx="4497798" cy="1926989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628900-DCF1-40E1-81EB-7E5465833A07}">
      <dsp:nvSpPr>
        <dsp:cNvPr id="0" name=""/>
        <dsp:cNvSpPr/>
      </dsp:nvSpPr>
      <dsp:spPr>
        <a:xfrm>
          <a:off x="0" y="58134"/>
          <a:ext cx="9625383" cy="190612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tx1"/>
              </a:solidFill>
              <a:effectLst/>
              <a:latin typeface="Century Gothic" panose="020B0502020202020204" pitchFamily="34" charset="0"/>
              <a:ea typeface="Calibri" panose="020F0502020204030204" pitchFamily="34" charset="0"/>
            </a:rPr>
            <a:t>Keeping on with the idea of data, is there hypothetically a way that another program could compress these .CSV files in the terms of Huffman coding which is used in such products like Fax Machines; so when the program expands larger to a vast amount of </a:t>
          </a:r>
          <a:r>
            <a:rPr lang="en-US" sz="2000" kern="1200" dirty="0" err="1">
              <a:solidFill>
                <a:schemeClr val="tx1"/>
              </a:solidFill>
              <a:effectLst/>
              <a:latin typeface="Century Gothic" panose="020B0502020202020204" pitchFamily="34" charset="0"/>
              <a:ea typeface="Calibri" panose="020F0502020204030204" pitchFamily="34" charset="0"/>
            </a:rPr>
            <a:t>PurpleAir</a:t>
          </a:r>
          <a:r>
            <a:rPr lang="en-US" sz="2000" kern="1200" dirty="0">
              <a:solidFill>
                <a:schemeClr val="tx1"/>
              </a:solidFill>
              <a:effectLst/>
              <a:latin typeface="Century Gothic" panose="020B0502020202020204" pitchFamily="34" charset="0"/>
              <a:ea typeface="Calibri" panose="020F0502020204030204" pitchFamily="34" charset="0"/>
            </a:rPr>
            <a:t> Machines the team can continue to store data efficiently without loss despite the larger amount of .CSV files being obtained? </a:t>
          </a:r>
          <a:endParaRPr lang="en-US" sz="2000" kern="1200" dirty="0"/>
        </a:p>
      </dsp:txBody>
      <dsp:txXfrm>
        <a:off x="0" y="58134"/>
        <a:ext cx="9625383" cy="1906124"/>
      </dsp:txXfrm>
    </dsp:sp>
    <dsp:sp modelId="{12DC5C3E-9920-4BF8-A05F-751343C3FEFB}">
      <dsp:nvSpPr>
        <dsp:cNvPr id="0" name=""/>
        <dsp:cNvSpPr/>
      </dsp:nvSpPr>
      <dsp:spPr>
        <a:xfrm>
          <a:off x="0" y="1964258"/>
          <a:ext cx="9625383" cy="181169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000" kern="1200" dirty="0">
            <a:solidFill>
              <a:schemeClr val="bg1"/>
            </a:solidFill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>
              <a:solidFill>
                <a:schemeClr val="bg1"/>
              </a:solidFill>
              <a:latin typeface="Century Gothic" panose="020B0502020202020204" pitchFamily="34" charset="0"/>
            </a:rPr>
            <a:t>At Midnight, you could start a brand new .CSV file and compress the whole .CSV file from yesterday to backup to a server</a:t>
          </a:r>
          <a:endParaRPr lang="en-US" sz="2000" kern="1200" dirty="0">
            <a:solidFill>
              <a:schemeClr val="bg1"/>
            </a:solidFill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000" kern="1200" dirty="0">
            <a:solidFill>
              <a:schemeClr val="bg1"/>
            </a:solidFill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>
              <a:solidFill>
                <a:schemeClr val="bg1"/>
              </a:solidFill>
              <a:latin typeface="Century Gothic" panose="020B0502020202020204" pitchFamily="34" charset="0"/>
            </a:rPr>
            <a:t>Efficient storage of data</a:t>
          </a:r>
        </a:p>
      </dsp:txBody>
      <dsp:txXfrm>
        <a:off x="0" y="1964258"/>
        <a:ext cx="9625383" cy="181169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VerticalSolidActionList">
  <dgm:title val="Vertical Solid Action List"/>
  <dgm:desc val="Use to show non-sequential or grouped lists of information. Works well with large amounts of text. All text has the same level of emphasis, and direction is not implied."/>
  <dgm:catLst>
    <dgm:cat type="list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  <dgm:pt modelId="5">
          <dgm:prSet phldr="1"/>
        </dgm:pt>
        <dgm:pt modelId="5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7" srcId="0" destId="4" srcOrd="3" destOrd="0"/>
        <dgm:cxn modelId="8" srcId="0" destId="5" srcOrd="4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  <dgm:cxn modelId="53" srcId="5" destId="5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6"/>
      <dgm:constr type="primFontSz" for="des" forName="parentText" op="equ" val="28"/>
      <dgm:constr type="primFontSz" for="des" forName="descendantText" refType="primFontSz" refFor="des" refForName="parentText" op="lte" fact="0.82"/>
      <dgm:constr type="primFontSz" for="des" forName="parentText" refType="primFontSz" refFor="des" refForName="descendantText" op="lte" fact="1.25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2"/>
          <dgm:constr type="w" for="ch" forName="descendantText" refType="w" fact="0.8"/>
          <dgm:constr type="h" for="ch" forName="parentText" refType="h"/>
          <dgm:constr type="h" for="ch" forName="descendantText" refType="h" refFor="ch" refForName="parentText"/>
        </dgm:constrLst>
        <dgm:ruleLst/>
        <dgm:layoutNode name="parentText" styleLbl="alignNode1">
          <dgm:varLst>
            <dgm:chMax val="1"/>
            <dgm:bulletEnabled/>
          </dgm:varLst>
          <dgm:alg type="tx"/>
          <dgm:shape xmlns:r="http://schemas.openxmlformats.org/officeDocument/2006/relationships" type="rect" r:blip="" zOrderOff="3">
            <dgm:adjLst/>
          </dgm:shape>
          <dgm:presOf axis="self" ptType="node"/>
          <dgm:constrLst>
            <dgm:constr type="tMarg" refType="h" fact="0.28"/>
            <dgm:constr type="bMarg" refType="h" fact="0.28"/>
            <dgm:constr type="lMarg" refType="w" fact="0.15"/>
            <dgm:constr type="rMarg" refType="w" fact="0.15"/>
          </dgm:constrLst>
          <dgm:ruleLst>
            <dgm:rule type="primFontSz" val="15" fact="NaN" max="NaN"/>
          </dgm:ruleLst>
        </dgm:layoutNode>
        <dgm:layoutNode name="descendantText" styleLbl="alignAccFollowNode1">
          <dgm:varLst>
            <dgm:bulletEnabled/>
          </dgm:varLst>
          <dgm:alg type="tx">
            <dgm:param type="stBulletLvl" val="0"/>
            <dgm:param type="parTxLTRAlign" val="l"/>
            <dgm:param type="shpTxLTRAlignCh" val="l"/>
            <dgm:param type="parTxRTLAlign" val="r"/>
            <dgm:param type="shpTxRTLAlignCh" val="r"/>
          </dgm:alg>
          <dgm:choose name="Name10">
            <dgm:if name="Name11" func="var" arg="dir" op="equ" val="norm">
              <dgm:shape xmlns:r="http://schemas.openxmlformats.org/officeDocument/2006/relationships" type="rect" r:blip="">
                <dgm:adjLst/>
              </dgm:shape>
            </dgm:if>
            <dgm:else name="Name12">
              <dgm:shape xmlns:r="http://schemas.openxmlformats.org/officeDocument/2006/relationships" type="rect" r:blip="">
                <dgm:adjLst/>
              </dgm:shape>
            </dgm:else>
          </dgm:choose>
          <dgm:presOf axis="des" ptType="node"/>
          <dgm:constrLst>
            <dgm:constr type="primFontSz" val="24"/>
            <dgm:constr type="lMarg" refType="w" fact="0.055"/>
            <dgm:constr type="rMarg" refType="w" fact="0.055"/>
            <dgm:constr type="tMarg" refType="h" fact="0.72"/>
            <dgm:constr type="bMarg" refType="h" fact="0.72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A3581F2C-C493-4AE8-AE0F-851577B8CB48}" type="datetimeFigureOut">
              <a:rPr lang="en-US" smtClean="0"/>
              <a:t>6/30/2022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03B6A0AF-46DB-4334-AFE2-22C6098A10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6056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581F2C-C493-4AE8-AE0F-851577B8CB48}" type="datetimeFigureOut">
              <a:rPr lang="en-US" smtClean="0"/>
              <a:t>6/30/2022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6A0AF-46DB-4334-AFE2-22C6098A10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9388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581F2C-C493-4AE8-AE0F-851577B8CB48}" type="datetimeFigureOut">
              <a:rPr lang="en-US" smtClean="0"/>
              <a:t>6/30/2022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6A0AF-46DB-4334-AFE2-22C6098A10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7822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581F2C-C493-4AE8-AE0F-851577B8CB48}" type="datetimeFigureOut">
              <a:rPr lang="en-US" smtClean="0"/>
              <a:t>6/30/2022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6A0AF-46DB-4334-AFE2-22C6098A10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3009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581F2C-C493-4AE8-AE0F-851577B8CB48}" type="datetimeFigureOut">
              <a:rPr lang="en-US" smtClean="0"/>
              <a:t>6/30/2022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6A0AF-46DB-4334-AFE2-22C6098A10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2372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581F2C-C493-4AE8-AE0F-851577B8CB48}" type="datetimeFigureOut">
              <a:rPr lang="en-US" smtClean="0"/>
              <a:t>6/30/2022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6A0AF-46DB-4334-AFE2-22C6098A10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89329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581F2C-C493-4AE8-AE0F-851577B8CB48}" type="datetimeFigureOut">
              <a:rPr lang="en-US" smtClean="0"/>
              <a:t>6/30/2022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6A0AF-46DB-4334-AFE2-22C6098A10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5690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A3581F2C-C493-4AE8-AE0F-851577B8CB48}" type="datetimeFigureOut">
              <a:rPr lang="en-US" smtClean="0"/>
              <a:t>6/30/2022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6A0AF-46DB-4334-AFE2-22C6098A10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090417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A3581F2C-C493-4AE8-AE0F-851577B8CB48}" type="datetimeFigureOut">
              <a:rPr lang="en-US" smtClean="0"/>
              <a:t>6/30/2022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6A0AF-46DB-4334-AFE2-22C6098A10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7694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581F2C-C493-4AE8-AE0F-851577B8CB48}" type="datetimeFigureOut">
              <a:rPr lang="en-US" smtClean="0"/>
              <a:t>6/30/2022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6A0AF-46DB-4334-AFE2-22C6098A10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7249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581F2C-C493-4AE8-AE0F-851577B8CB48}" type="datetimeFigureOut">
              <a:rPr lang="en-US" smtClean="0"/>
              <a:t>6/30/2022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6A0AF-46DB-4334-AFE2-22C6098A10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5136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581F2C-C493-4AE8-AE0F-851577B8CB48}" type="datetimeFigureOut">
              <a:rPr lang="en-US" smtClean="0"/>
              <a:t>6/30/2022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6A0AF-46DB-4334-AFE2-22C6098A10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37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581F2C-C493-4AE8-AE0F-851577B8CB48}" type="datetimeFigureOut">
              <a:rPr lang="en-US" smtClean="0"/>
              <a:t>6/30/2022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6A0AF-46DB-4334-AFE2-22C6098A10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0044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581F2C-C493-4AE8-AE0F-851577B8CB48}" type="datetimeFigureOut">
              <a:rPr lang="en-US" smtClean="0"/>
              <a:t>6/30/2022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6A0AF-46DB-4334-AFE2-22C6098A10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3162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581F2C-C493-4AE8-AE0F-851577B8CB48}" type="datetimeFigureOut">
              <a:rPr lang="en-US" smtClean="0"/>
              <a:t>6/30/2022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6A0AF-46DB-4334-AFE2-22C6098A10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4652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581F2C-C493-4AE8-AE0F-851577B8CB48}" type="datetimeFigureOut">
              <a:rPr lang="en-US" smtClean="0"/>
              <a:t>6/30/2022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6A0AF-46DB-4334-AFE2-22C6098A10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330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581F2C-C493-4AE8-AE0F-851577B8CB48}" type="datetimeFigureOut">
              <a:rPr lang="en-US" smtClean="0"/>
              <a:t>6/30/2022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6A0AF-46DB-4334-AFE2-22C6098A10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9075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A3581F2C-C493-4AE8-AE0F-851577B8CB48}" type="datetimeFigureOut">
              <a:rPr lang="en-US" smtClean="0"/>
              <a:t>6/30/2022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03B6A0AF-46DB-4334-AFE2-22C6098A10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881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2.xml"/><Relationship Id="rId5" Type="http://schemas.openxmlformats.org/officeDocument/2006/relationships/diagramQuickStyle" Target="../diagrams/quickStyle12.xml"/><Relationship Id="rId4" Type="http://schemas.openxmlformats.org/officeDocument/2006/relationships/diagramLayout" Target="../diagrams/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3.xml"/><Relationship Id="rId7" Type="http://schemas.microsoft.com/office/2007/relationships/diagramDrawing" Target="../diagrams/drawing13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3.xml"/><Relationship Id="rId5" Type="http://schemas.openxmlformats.org/officeDocument/2006/relationships/diagramQuickStyle" Target="../diagrams/quickStyle13.xml"/><Relationship Id="rId4" Type="http://schemas.openxmlformats.org/officeDocument/2006/relationships/diagramLayout" Target="../diagrams/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82B50B-5505-A8D3-D051-49FE8C02D25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PurpleAir</a:t>
            </a:r>
            <a:r>
              <a:rPr lang="en-US" dirty="0"/>
              <a:t> Monitor Program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66ED97-FEA8-A3E2-11D9-57C47AA3A4D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Zachary Thoroughgood</a:t>
            </a:r>
          </a:p>
        </p:txBody>
      </p:sp>
    </p:spTree>
    <p:extLst>
      <p:ext uri="{BB962C8B-B14F-4D97-AF65-F5344CB8AC3E}">
        <p14:creationId xmlns:p14="http://schemas.microsoft.com/office/powerpoint/2010/main" val="2814445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2F448CB3-7B4F-45D7-B7C0-DF553DF61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C5305EA-7A88-413D-BE8A-47A02476F0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FCA94DB5-FE56-4A3D-BC48-31B5595197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5D4B45A-E141-7F31-634D-EF871E1998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Three-Click Rule (For Website)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9ED434F-8767-46CC-B26B-5AF62FF01E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D05CDFC-F335-49EA-8999-718AC80E612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86636104"/>
              </p:ext>
            </p:extLst>
          </p:nvPr>
        </p:nvGraphicFramePr>
        <p:xfrm>
          <a:off x="1286934" y="2324100"/>
          <a:ext cx="9625383" cy="34226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1392627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2F448CB3-7B4F-45D7-B7C0-DF553DF61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C5305EA-7A88-413D-BE8A-47A02476F0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FCA94DB5-FE56-4A3D-BC48-31B5595197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568497A-C6F1-BC5D-5182-DDF86BCEE2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History on Website Response Times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9ED434F-8767-46CC-B26B-5AF62FF01E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CA16C64-98E4-A89A-78C1-BA91B734363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41268102"/>
              </p:ext>
            </p:extLst>
          </p:nvPr>
        </p:nvGraphicFramePr>
        <p:xfrm>
          <a:off x="1286934" y="2324100"/>
          <a:ext cx="9625383" cy="34226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3156488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08BCF048-8940-4354-B9EC-5AD74E283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024C14A-78BD-44B0-82BE-6A0D0A2706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809F3D29-EDB1-4F1C-A0E0-36F28CE171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282F4AB-C7B8-4A86-9927-AA106AA27B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0B26874-5AFA-4D1E-94A9-53AF9790D7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A1DA6C95-40F8-4305-89F6-17F6167C0B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A2FA2D29-AEEE-4FFA-B233-94FBE84C9B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6DA5143E-FA8E-4EC1-99F7-35AE5AD4E3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7C58A2A-7A7E-6E60-70BE-35F231BCB7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973667"/>
            <a:ext cx="2942210" cy="4833745"/>
          </a:xfrm>
        </p:spPr>
        <p:txBody>
          <a:bodyPr>
            <a:normAutofit/>
          </a:bodyPr>
          <a:lstStyle/>
          <a:p>
            <a:r>
              <a:rPr lang="en-US" sz="2500">
                <a:solidFill>
                  <a:srgbClr val="EBEBEB"/>
                </a:solidFill>
              </a:rPr>
              <a:t>Try and Catch/Diagnostic Errors (Continued.)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C28BCC9-4093-4FD5-83EB-7EC297F513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CE31616-92AB-C89C-DFCC-98F4D01881C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93694315"/>
              </p:ext>
            </p:extLst>
          </p:nvPr>
        </p:nvGraphicFramePr>
        <p:xfrm>
          <a:off x="5194300" y="808038"/>
          <a:ext cx="6391275" cy="52466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2553518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8">
            <a:extLst>
              <a:ext uri="{FF2B5EF4-FFF2-40B4-BE49-F238E27FC236}">
                <a16:creationId xmlns:a16="http://schemas.microsoft.com/office/drawing/2014/main" id="{38ABDB68-E3D5-448E-97D3-06FFEF6801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Freeform 5">
            <a:extLst>
              <a:ext uri="{FF2B5EF4-FFF2-40B4-BE49-F238E27FC236}">
                <a16:creationId xmlns:a16="http://schemas.microsoft.com/office/drawing/2014/main" id="{B8DD7FEB-D9F3-4F5B-982C-36B0664D0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5376762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</p:sp>
      <p:sp>
        <p:nvSpPr>
          <p:cNvPr id="23" name="Freeform 5">
            <a:extLst>
              <a:ext uri="{FF2B5EF4-FFF2-40B4-BE49-F238E27FC236}">
                <a16:creationId xmlns:a16="http://schemas.microsoft.com/office/drawing/2014/main" id="{96BA11E4-0636-4FA9-A836-2A4FB17644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3CD10B-51DA-FBF4-608B-9A7EE64BCD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098" y="629265"/>
            <a:ext cx="6072776" cy="1622322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“What’s in it for me?”</a:t>
            </a:r>
          </a:p>
        </p:txBody>
      </p:sp>
      <p:sp>
        <p:nvSpPr>
          <p:cNvPr id="24" name="Freeform: Shape 14">
            <a:extLst>
              <a:ext uri="{FF2B5EF4-FFF2-40B4-BE49-F238E27FC236}">
                <a16:creationId xmlns:a16="http://schemas.microsoft.com/office/drawing/2014/main" id="{5681882E-BDD0-4311-AF62-E801962852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6290102" y="977273"/>
            <a:ext cx="6053670" cy="4903455"/>
          </a:xfrm>
          <a:custGeom>
            <a:avLst/>
            <a:gdLst>
              <a:gd name="connsiteX0" fmla="*/ 6053670 w 6053670"/>
              <a:gd name="connsiteY0" fmla="*/ 1098 h 4903455"/>
              <a:gd name="connsiteX1" fmla="*/ 6053670 w 6053670"/>
              <a:gd name="connsiteY1" fmla="*/ 424590 h 4903455"/>
              <a:gd name="connsiteX2" fmla="*/ 6053670 w 6053670"/>
              <a:gd name="connsiteY2" fmla="*/ 1254558 h 4903455"/>
              <a:gd name="connsiteX3" fmla="*/ 6053670 w 6053670"/>
              <a:gd name="connsiteY3" fmla="*/ 4903455 h 4903455"/>
              <a:gd name="connsiteX4" fmla="*/ 0 w 6053670"/>
              <a:gd name="connsiteY4" fmla="*/ 4903455 h 4903455"/>
              <a:gd name="connsiteX5" fmla="*/ 0 w 6053670"/>
              <a:gd name="connsiteY5" fmla="*/ 1249853 h 4903455"/>
              <a:gd name="connsiteX6" fmla="*/ 0 w 6053670"/>
              <a:gd name="connsiteY6" fmla="*/ 424590 h 4903455"/>
              <a:gd name="connsiteX7" fmla="*/ 0 w 6053670"/>
              <a:gd name="connsiteY7" fmla="*/ 0 h 4903455"/>
              <a:gd name="connsiteX8" fmla="*/ 35717 w 6053670"/>
              <a:gd name="connsiteY8" fmla="*/ 5488 h 4903455"/>
              <a:gd name="connsiteX9" fmla="*/ 140445 w 6053670"/>
              <a:gd name="connsiteY9" fmla="*/ 21641 h 4903455"/>
              <a:gd name="connsiteX10" fmla="*/ 216722 w 6053670"/>
              <a:gd name="connsiteY10" fmla="*/ 32932 h 4903455"/>
              <a:gd name="connsiteX11" fmla="*/ 307527 w 6053670"/>
              <a:gd name="connsiteY11" fmla="*/ 44850 h 4903455"/>
              <a:gd name="connsiteX12" fmla="*/ 415282 w 6053670"/>
              <a:gd name="connsiteY12" fmla="*/ 59121 h 4903455"/>
              <a:gd name="connsiteX13" fmla="*/ 534539 w 6053670"/>
              <a:gd name="connsiteY13" fmla="*/ 74175 h 4903455"/>
              <a:gd name="connsiteX14" fmla="*/ 668931 w 6053670"/>
              <a:gd name="connsiteY14" fmla="*/ 90014 h 4903455"/>
              <a:gd name="connsiteX15" fmla="*/ 815430 w 6053670"/>
              <a:gd name="connsiteY15" fmla="*/ 106794 h 4903455"/>
              <a:gd name="connsiteX16" fmla="*/ 974641 w 6053670"/>
              <a:gd name="connsiteY16" fmla="*/ 123574 h 4903455"/>
              <a:gd name="connsiteX17" fmla="*/ 1144144 w 6053670"/>
              <a:gd name="connsiteY17" fmla="*/ 140667 h 4903455"/>
              <a:gd name="connsiteX18" fmla="*/ 1326965 w 6053670"/>
              <a:gd name="connsiteY18" fmla="*/ 156506 h 4903455"/>
              <a:gd name="connsiteX19" fmla="*/ 1518261 w 6053670"/>
              <a:gd name="connsiteY19" fmla="*/ 171717 h 4903455"/>
              <a:gd name="connsiteX20" fmla="*/ 1720453 w 6053670"/>
              <a:gd name="connsiteY20" fmla="*/ 185518 h 4903455"/>
              <a:gd name="connsiteX21" fmla="*/ 1931121 w 6053670"/>
              <a:gd name="connsiteY21" fmla="*/ 198690 h 4903455"/>
              <a:gd name="connsiteX22" fmla="*/ 2150869 w 6053670"/>
              <a:gd name="connsiteY22" fmla="*/ 211079 h 4903455"/>
              <a:gd name="connsiteX23" fmla="*/ 2263467 w 6053670"/>
              <a:gd name="connsiteY23" fmla="*/ 215470 h 4903455"/>
              <a:gd name="connsiteX24" fmla="*/ 2378487 w 6053670"/>
              <a:gd name="connsiteY24" fmla="*/ 220332 h 4903455"/>
              <a:gd name="connsiteX25" fmla="*/ 2495323 w 6053670"/>
              <a:gd name="connsiteY25" fmla="*/ 224879 h 4903455"/>
              <a:gd name="connsiteX26" fmla="*/ 2612764 w 6053670"/>
              <a:gd name="connsiteY26" fmla="*/ 227859 h 4903455"/>
              <a:gd name="connsiteX27" fmla="*/ 2732627 w 6053670"/>
              <a:gd name="connsiteY27" fmla="*/ 230525 h 4903455"/>
              <a:gd name="connsiteX28" fmla="*/ 2853700 w 6053670"/>
              <a:gd name="connsiteY28" fmla="*/ 233348 h 4903455"/>
              <a:gd name="connsiteX29" fmla="*/ 2977195 w 6053670"/>
              <a:gd name="connsiteY29" fmla="*/ 235229 h 4903455"/>
              <a:gd name="connsiteX30" fmla="*/ 3101900 w 6053670"/>
              <a:gd name="connsiteY30" fmla="*/ 235229 h 4903455"/>
              <a:gd name="connsiteX31" fmla="*/ 3227817 w 6053670"/>
              <a:gd name="connsiteY31" fmla="*/ 236170 h 4903455"/>
              <a:gd name="connsiteX32" fmla="*/ 3354944 w 6053670"/>
              <a:gd name="connsiteY32" fmla="*/ 235229 h 4903455"/>
              <a:gd name="connsiteX33" fmla="*/ 3483887 w 6053670"/>
              <a:gd name="connsiteY33" fmla="*/ 233348 h 4903455"/>
              <a:gd name="connsiteX34" fmla="*/ 3612830 w 6053670"/>
              <a:gd name="connsiteY34" fmla="*/ 231623 h 4903455"/>
              <a:gd name="connsiteX35" fmla="*/ 3743589 w 6053670"/>
              <a:gd name="connsiteY35" fmla="*/ 227859 h 4903455"/>
              <a:gd name="connsiteX36" fmla="*/ 3875559 w 6053670"/>
              <a:gd name="connsiteY36" fmla="*/ 223938 h 4903455"/>
              <a:gd name="connsiteX37" fmla="*/ 4007529 w 6053670"/>
              <a:gd name="connsiteY37" fmla="*/ 219391 h 4903455"/>
              <a:gd name="connsiteX38" fmla="*/ 4140710 w 6053670"/>
              <a:gd name="connsiteY38" fmla="*/ 212961 h 4903455"/>
              <a:gd name="connsiteX39" fmla="*/ 4275102 w 6053670"/>
              <a:gd name="connsiteY39" fmla="*/ 205277 h 4903455"/>
              <a:gd name="connsiteX40" fmla="*/ 4410098 w 6053670"/>
              <a:gd name="connsiteY40" fmla="*/ 197907 h 4903455"/>
              <a:gd name="connsiteX41" fmla="*/ 4545096 w 6053670"/>
              <a:gd name="connsiteY41" fmla="*/ 188498 h 4903455"/>
              <a:gd name="connsiteX42" fmla="*/ 4681909 w 6053670"/>
              <a:gd name="connsiteY42" fmla="*/ 177207 h 4903455"/>
              <a:gd name="connsiteX43" fmla="*/ 4816905 w 6053670"/>
              <a:gd name="connsiteY43" fmla="*/ 165916 h 4903455"/>
              <a:gd name="connsiteX44" fmla="*/ 4954323 w 6053670"/>
              <a:gd name="connsiteY44" fmla="*/ 152899 h 4903455"/>
              <a:gd name="connsiteX45" fmla="*/ 5092347 w 6053670"/>
              <a:gd name="connsiteY45" fmla="*/ 138629 h 4903455"/>
              <a:gd name="connsiteX46" fmla="*/ 5228555 w 6053670"/>
              <a:gd name="connsiteY46" fmla="*/ 123574 h 4903455"/>
              <a:gd name="connsiteX47" fmla="*/ 5366578 w 6053670"/>
              <a:gd name="connsiteY47" fmla="*/ 106010 h 4903455"/>
              <a:gd name="connsiteX48" fmla="*/ 5503997 w 6053670"/>
              <a:gd name="connsiteY48" fmla="*/ 87192 h 4903455"/>
              <a:gd name="connsiteX49" fmla="*/ 5642020 w 6053670"/>
              <a:gd name="connsiteY49" fmla="*/ 68530 h 4903455"/>
              <a:gd name="connsiteX50" fmla="*/ 5779438 w 6053670"/>
              <a:gd name="connsiteY50" fmla="*/ 46733 h 4903455"/>
              <a:gd name="connsiteX51" fmla="*/ 5916251 w 6053670"/>
              <a:gd name="connsiteY51" fmla="*/ 24464 h 4903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053670" h="4903455">
                <a:moveTo>
                  <a:pt x="6053670" y="1098"/>
                </a:moveTo>
                <a:lnTo>
                  <a:pt x="6053670" y="424590"/>
                </a:lnTo>
                <a:lnTo>
                  <a:pt x="6053670" y="1254558"/>
                </a:lnTo>
                <a:lnTo>
                  <a:pt x="6053670" y="4903455"/>
                </a:lnTo>
                <a:lnTo>
                  <a:pt x="0" y="4903455"/>
                </a:lnTo>
                <a:lnTo>
                  <a:pt x="0" y="1249853"/>
                </a:lnTo>
                <a:lnTo>
                  <a:pt x="0" y="424590"/>
                </a:lnTo>
                <a:lnTo>
                  <a:pt x="0" y="0"/>
                </a:lnTo>
                <a:lnTo>
                  <a:pt x="35717" y="5488"/>
                </a:lnTo>
                <a:lnTo>
                  <a:pt x="140445" y="21641"/>
                </a:lnTo>
                <a:lnTo>
                  <a:pt x="216722" y="32932"/>
                </a:lnTo>
                <a:lnTo>
                  <a:pt x="307527" y="44850"/>
                </a:lnTo>
                <a:lnTo>
                  <a:pt x="415282" y="59121"/>
                </a:lnTo>
                <a:lnTo>
                  <a:pt x="534539" y="74175"/>
                </a:lnTo>
                <a:lnTo>
                  <a:pt x="668931" y="90014"/>
                </a:lnTo>
                <a:lnTo>
                  <a:pt x="815430" y="106794"/>
                </a:lnTo>
                <a:lnTo>
                  <a:pt x="974641" y="123574"/>
                </a:lnTo>
                <a:lnTo>
                  <a:pt x="1144144" y="140667"/>
                </a:lnTo>
                <a:lnTo>
                  <a:pt x="1326965" y="156506"/>
                </a:lnTo>
                <a:lnTo>
                  <a:pt x="1518261" y="171717"/>
                </a:lnTo>
                <a:lnTo>
                  <a:pt x="1720453" y="185518"/>
                </a:lnTo>
                <a:lnTo>
                  <a:pt x="1931121" y="198690"/>
                </a:lnTo>
                <a:lnTo>
                  <a:pt x="2150869" y="211079"/>
                </a:lnTo>
                <a:lnTo>
                  <a:pt x="2263467" y="215470"/>
                </a:lnTo>
                <a:lnTo>
                  <a:pt x="2378487" y="220332"/>
                </a:lnTo>
                <a:lnTo>
                  <a:pt x="2495323" y="224879"/>
                </a:lnTo>
                <a:lnTo>
                  <a:pt x="2612764" y="227859"/>
                </a:lnTo>
                <a:lnTo>
                  <a:pt x="2732627" y="230525"/>
                </a:lnTo>
                <a:lnTo>
                  <a:pt x="2853700" y="233348"/>
                </a:lnTo>
                <a:lnTo>
                  <a:pt x="2977195" y="235229"/>
                </a:lnTo>
                <a:lnTo>
                  <a:pt x="3101900" y="235229"/>
                </a:lnTo>
                <a:lnTo>
                  <a:pt x="3227817" y="236170"/>
                </a:lnTo>
                <a:lnTo>
                  <a:pt x="3354944" y="235229"/>
                </a:lnTo>
                <a:lnTo>
                  <a:pt x="3483887" y="233348"/>
                </a:lnTo>
                <a:lnTo>
                  <a:pt x="3612830" y="231623"/>
                </a:lnTo>
                <a:lnTo>
                  <a:pt x="3743589" y="227859"/>
                </a:lnTo>
                <a:lnTo>
                  <a:pt x="3875559" y="223938"/>
                </a:lnTo>
                <a:lnTo>
                  <a:pt x="4007529" y="219391"/>
                </a:lnTo>
                <a:lnTo>
                  <a:pt x="4140710" y="212961"/>
                </a:lnTo>
                <a:lnTo>
                  <a:pt x="4275102" y="205277"/>
                </a:lnTo>
                <a:lnTo>
                  <a:pt x="4410098" y="197907"/>
                </a:lnTo>
                <a:lnTo>
                  <a:pt x="4545096" y="188498"/>
                </a:lnTo>
                <a:lnTo>
                  <a:pt x="4681909" y="177207"/>
                </a:lnTo>
                <a:lnTo>
                  <a:pt x="4816905" y="165916"/>
                </a:lnTo>
                <a:lnTo>
                  <a:pt x="4954323" y="152899"/>
                </a:lnTo>
                <a:lnTo>
                  <a:pt x="5092347" y="138629"/>
                </a:lnTo>
                <a:lnTo>
                  <a:pt x="5228555" y="123574"/>
                </a:lnTo>
                <a:lnTo>
                  <a:pt x="5366578" y="106010"/>
                </a:lnTo>
                <a:lnTo>
                  <a:pt x="5503997" y="87192"/>
                </a:lnTo>
                <a:lnTo>
                  <a:pt x="5642020" y="68530"/>
                </a:lnTo>
                <a:lnTo>
                  <a:pt x="5779438" y="46733"/>
                </a:lnTo>
                <a:lnTo>
                  <a:pt x="5916251" y="2446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25" name="Rectangle 16">
            <a:extLst>
              <a:ext uri="{FF2B5EF4-FFF2-40B4-BE49-F238E27FC236}">
                <a16:creationId xmlns:a16="http://schemas.microsoft.com/office/drawing/2014/main" id="{EADD3260-4BDA-459B-A162-5E1B897E38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283DA7DD-CA37-4ED7-8710-48E56B063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1000"/>
                </a:schemeClr>
              </a:gs>
              <a:gs pos="75000">
                <a:schemeClr val="accent5">
                  <a:alpha val="0"/>
                </a:schemeClr>
              </a:gs>
              <a:gs pos="36000">
                <a:schemeClr val="accent5"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92F2E3C-66CD-4DEB-BA14-2A5912B65A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8000"/>
                </a:schemeClr>
              </a:gs>
              <a:gs pos="72000">
                <a:schemeClr val="accent5">
                  <a:alpha val="0"/>
                </a:schemeClr>
              </a:gs>
              <a:gs pos="36000">
                <a:schemeClr val="accent5"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5F2CC3-0235-C61B-8918-1AEFC8B009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098" y="2418735"/>
            <a:ext cx="6072776" cy="381174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500" dirty="0">
                <a:solidFill>
                  <a:srgbClr val="FFFFFF"/>
                </a:solidFill>
              </a:rPr>
              <a:t>Continuous Support/Troubleshooting For </a:t>
            </a:r>
            <a:r>
              <a:rPr lang="en-US" sz="1500" dirty="0" err="1">
                <a:solidFill>
                  <a:srgbClr val="FFFFFF"/>
                </a:solidFill>
              </a:rPr>
              <a:t>PurpleAir</a:t>
            </a:r>
            <a:r>
              <a:rPr lang="en-US" sz="1500" dirty="0">
                <a:solidFill>
                  <a:srgbClr val="FFFFFF"/>
                </a:solidFill>
              </a:rPr>
              <a:t> Monitor’s</a:t>
            </a:r>
          </a:p>
          <a:p>
            <a:pPr>
              <a:lnSpc>
                <a:spcPct val="90000"/>
              </a:lnSpc>
            </a:pPr>
            <a:r>
              <a:rPr lang="en-US" sz="1500" dirty="0">
                <a:solidFill>
                  <a:srgbClr val="FFFFFF"/>
                </a:solidFill>
              </a:rPr>
              <a:t>Example:</a:t>
            </a:r>
          </a:p>
          <a:p>
            <a:pPr lvl="1">
              <a:lnSpc>
                <a:spcPct val="90000"/>
              </a:lnSpc>
            </a:pPr>
            <a:r>
              <a:rPr lang="en-US" sz="1500" dirty="0">
                <a:solidFill>
                  <a:srgbClr val="FFFFFF"/>
                </a:solidFill>
              </a:rPr>
              <a:t>Pittsburgh, New Hampshire Client Contacts Us Saying a Bear Ripped Apart His Sensor at 6:00 p.m. on a Friday Night.</a:t>
            </a:r>
          </a:p>
          <a:p>
            <a:pPr lvl="1">
              <a:lnSpc>
                <a:spcPct val="90000"/>
              </a:lnSpc>
            </a:pPr>
            <a:r>
              <a:rPr lang="en-US" sz="1500" dirty="0">
                <a:solidFill>
                  <a:srgbClr val="FFFFFF"/>
                </a:solidFill>
              </a:rPr>
              <a:t>With the Current Implication that Support is 24/7, Who’s Going to the Call?</a:t>
            </a:r>
          </a:p>
          <a:p>
            <a:pPr>
              <a:lnSpc>
                <a:spcPct val="90000"/>
              </a:lnSpc>
            </a:pPr>
            <a:r>
              <a:rPr lang="en-US" sz="1500" dirty="0">
                <a:solidFill>
                  <a:srgbClr val="FFFFFF"/>
                </a:solidFill>
              </a:rPr>
              <a:t>Remember; the standards are high for speed (</a:t>
            </a:r>
            <a:r>
              <a:rPr lang="en-US" sz="1500" dirty="0">
                <a:solidFill>
                  <a:srgbClr val="FF0000"/>
                </a:solidFill>
                <a:highlight>
                  <a:srgbClr val="FFFF00"/>
                </a:highlight>
              </a:rPr>
              <a:t>SEE Slide 11</a:t>
            </a:r>
            <a:r>
              <a:rPr lang="en-US" sz="1500" dirty="0">
                <a:solidFill>
                  <a:srgbClr val="FFFFFF"/>
                </a:solidFill>
              </a:rPr>
              <a:t>) </a:t>
            </a:r>
          </a:p>
          <a:p>
            <a:pPr marL="0" indent="0">
              <a:lnSpc>
                <a:spcPct val="90000"/>
              </a:lnSpc>
              <a:buNone/>
            </a:pPr>
            <a:endParaRPr lang="en-US" sz="1500" dirty="0">
              <a:solidFill>
                <a:srgbClr val="FFFFFF"/>
              </a:solidFill>
            </a:endParaRP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1C465AD0-C026-DA87-7DE4-FF75197266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9361809"/>
              </p:ext>
            </p:extLst>
          </p:nvPr>
        </p:nvGraphicFramePr>
        <p:xfrm>
          <a:off x="7418226" y="2575591"/>
          <a:ext cx="4125317" cy="1970932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2055931">
                  <a:extLst>
                    <a:ext uri="{9D8B030D-6E8A-4147-A177-3AD203B41FA5}">
                      <a16:colId xmlns:a16="http://schemas.microsoft.com/office/drawing/2014/main" val="1441574073"/>
                    </a:ext>
                  </a:extLst>
                </a:gridCol>
                <a:gridCol w="2069386">
                  <a:extLst>
                    <a:ext uri="{9D8B030D-6E8A-4147-A177-3AD203B41FA5}">
                      <a16:colId xmlns:a16="http://schemas.microsoft.com/office/drawing/2014/main" val="2703199360"/>
                    </a:ext>
                  </a:extLst>
                </a:gridCol>
              </a:tblGrid>
              <a:tr h="426256">
                <a:tc>
                  <a:txBody>
                    <a:bodyPr/>
                    <a:lstStyle/>
                    <a:p>
                      <a:r>
                        <a:rPr lang="en-US" sz="1900"/>
                        <a:t>Pro’s</a:t>
                      </a:r>
                    </a:p>
                  </a:txBody>
                  <a:tcPr marL="96876" marR="96876" marT="48438" marB="48438"/>
                </a:tc>
                <a:tc>
                  <a:txBody>
                    <a:bodyPr/>
                    <a:lstStyle/>
                    <a:p>
                      <a:r>
                        <a:rPr lang="en-US" sz="1900"/>
                        <a:t>Con’s</a:t>
                      </a:r>
                    </a:p>
                  </a:txBody>
                  <a:tcPr marL="96876" marR="96876" marT="48438" marB="48438"/>
                </a:tc>
                <a:extLst>
                  <a:ext uri="{0D108BD9-81ED-4DB2-BD59-A6C34878D82A}">
                    <a16:rowId xmlns:a16="http://schemas.microsoft.com/office/drawing/2014/main" val="2746772043"/>
                  </a:ext>
                </a:extLst>
              </a:tr>
              <a:tr h="1298143">
                <a:tc>
                  <a:txBody>
                    <a:bodyPr/>
                    <a:lstStyle/>
                    <a:p>
                      <a:r>
                        <a:rPr lang="en-US" sz="1900"/>
                        <a:t>Allows for Costumer’s to Keep Machine’s Maintained</a:t>
                      </a:r>
                    </a:p>
                  </a:txBody>
                  <a:tcPr marL="96876" marR="96876" marT="48438" marB="48438"/>
                </a:tc>
                <a:tc>
                  <a:txBody>
                    <a:bodyPr/>
                    <a:lstStyle/>
                    <a:p>
                      <a:r>
                        <a:rPr lang="en-US" sz="1900"/>
                        <a:t>Who’s Prepared to Support Costumer’s Off Hours?</a:t>
                      </a:r>
                    </a:p>
                  </a:txBody>
                  <a:tcPr marL="96876" marR="96876" marT="48438" marB="48438"/>
                </a:tc>
                <a:extLst>
                  <a:ext uri="{0D108BD9-81ED-4DB2-BD59-A6C34878D82A}">
                    <a16:rowId xmlns:a16="http://schemas.microsoft.com/office/drawing/2014/main" val="34541659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175231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2F448CB3-7B4F-45D7-B7C0-DF553DF61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C5305EA-7A88-413D-BE8A-47A02476F0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FCA94DB5-FE56-4A3D-BC48-31B5595197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7D2446B-3E00-CFC7-E929-853DF3819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Alternative Solution’s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9ED434F-8767-46CC-B26B-5AF62FF01E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6312731-A629-5A5F-2F93-892570E534C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7283329"/>
              </p:ext>
            </p:extLst>
          </p:nvPr>
        </p:nvGraphicFramePr>
        <p:xfrm>
          <a:off x="1286934" y="2324100"/>
          <a:ext cx="9625383" cy="34226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034008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2F448CB3-7B4F-45D7-B7C0-DF553DF61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C5305EA-7A88-413D-BE8A-47A02476F0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FCA94DB5-FE56-4A3D-BC48-31B5595197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0CB23E2-0C64-038C-5D0F-20428CFC1B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Future Set of Goals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9ED434F-8767-46CC-B26B-5AF62FF01E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0A53050-93E4-C2FE-D485-67AAA7748A4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65063626"/>
              </p:ext>
            </p:extLst>
          </p:nvPr>
        </p:nvGraphicFramePr>
        <p:xfrm>
          <a:off x="1286934" y="2324100"/>
          <a:ext cx="9625383" cy="34226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4221386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2F448CB3-7B4F-45D7-B7C0-DF553DF61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C5305EA-7A88-413D-BE8A-47A02476F0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FCA94DB5-FE56-4A3D-BC48-31B5595197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C1886DB-B689-1C06-3164-B7632B5E0B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Questions to JC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9ED434F-8767-46CC-B26B-5AF62FF01E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D92F59B-C6C8-887F-C216-BC424E564C5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07238690"/>
              </p:ext>
            </p:extLst>
          </p:nvPr>
        </p:nvGraphicFramePr>
        <p:xfrm>
          <a:off x="1286934" y="2324100"/>
          <a:ext cx="9625383" cy="34226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8680966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2F448CB3-7B4F-45D7-B7C0-DF553DF61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C5305EA-7A88-413D-BE8A-47A02476F0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FCA94DB5-FE56-4A3D-BC48-31B5595197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C1886DB-B689-1C06-3164-B7632B5E0B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Questions to JC (Continued.)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9ED434F-8767-46CC-B26B-5AF62FF01E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D92F59B-C6C8-887F-C216-BC424E564C5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45825768"/>
              </p:ext>
            </p:extLst>
          </p:nvPr>
        </p:nvGraphicFramePr>
        <p:xfrm>
          <a:off x="1286934" y="1912690"/>
          <a:ext cx="9625383" cy="38340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6208905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1886DB-B689-1C06-3164-B7632B5E0B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Questions to JC (Continued.)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D92F59B-C6C8-887F-C216-BC424E564C5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62297307"/>
              </p:ext>
            </p:extLst>
          </p:nvPr>
        </p:nvGraphicFramePr>
        <p:xfrm>
          <a:off x="1286934" y="2324100"/>
          <a:ext cx="9625383" cy="34226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894240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1886DB-B689-1C06-3164-B7632B5E0B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Questions to JC (Continued.)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D92F59B-C6C8-887F-C216-BC424E564C5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85062741"/>
              </p:ext>
            </p:extLst>
          </p:nvPr>
        </p:nvGraphicFramePr>
        <p:xfrm>
          <a:off x="1286934" y="2324100"/>
          <a:ext cx="9625383" cy="39508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119010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9">
            <a:extLst>
              <a:ext uri="{FF2B5EF4-FFF2-40B4-BE49-F238E27FC236}">
                <a16:creationId xmlns:a16="http://schemas.microsoft.com/office/drawing/2014/main" id="{89EA2611-DCBA-4E97-A2B2-9A466E76B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Freeform 5">
            <a:extLst>
              <a:ext uri="{FF2B5EF4-FFF2-40B4-BE49-F238E27FC236}">
                <a16:creationId xmlns:a16="http://schemas.microsoft.com/office/drawing/2014/main" id="{BBC615D1-6E12-40EF-915B-316CFDB550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794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21" name="Freeform 5">
            <a:extLst>
              <a:ext uri="{FF2B5EF4-FFF2-40B4-BE49-F238E27FC236}">
                <a16:creationId xmlns:a16="http://schemas.microsoft.com/office/drawing/2014/main" id="{B9797D36-DE1E-47CD-881A-6C1F582826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5376762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8A6B8B-49DC-28DA-948E-FA74A80890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098" y="629265"/>
            <a:ext cx="6072776" cy="1622322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Initial Set of Goals</a:t>
            </a:r>
          </a:p>
        </p:txBody>
      </p:sp>
      <p:pic>
        <p:nvPicPr>
          <p:cNvPr id="5" name="Picture 4" descr="Gears">
            <a:extLst>
              <a:ext uri="{FF2B5EF4-FFF2-40B4-BE49-F238E27FC236}">
                <a16:creationId xmlns:a16="http://schemas.microsoft.com/office/drawing/2014/main" id="{8CF0D749-6DA9-20D1-FD04-27D02975DB5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96" r="7909" b="-2"/>
          <a:stretch/>
        </p:blipFill>
        <p:spPr>
          <a:xfrm>
            <a:off x="6774511" y="480060"/>
            <a:ext cx="4929808" cy="5897880"/>
          </a:xfrm>
          <a:custGeom>
            <a:avLst/>
            <a:gdLst/>
            <a:ahLst/>
            <a:cxnLst/>
            <a:rect l="l" t="t" r="r" b="b"/>
            <a:pathLst>
              <a:path w="4929808" h="5897880">
                <a:moveTo>
                  <a:pt x="104535" y="0"/>
                </a:moveTo>
                <a:lnTo>
                  <a:pt x="2751151" y="0"/>
                </a:lnTo>
                <a:lnTo>
                  <a:pt x="4769032" y="0"/>
                </a:lnTo>
                <a:lnTo>
                  <a:pt x="4929808" y="0"/>
                </a:lnTo>
                <a:lnTo>
                  <a:pt x="4929808" y="5897880"/>
                </a:lnTo>
                <a:lnTo>
                  <a:pt x="4769032" y="5897880"/>
                </a:lnTo>
                <a:lnTo>
                  <a:pt x="2751151" y="5897880"/>
                </a:lnTo>
                <a:lnTo>
                  <a:pt x="0" y="5897880"/>
                </a:lnTo>
                <a:lnTo>
                  <a:pt x="0" y="5896985"/>
                </a:lnTo>
                <a:lnTo>
                  <a:pt x="103291" y="5896985"/>
                </a:lnTo>
                <a:lnTo>
                  <a:pt x="112340" y="5838313"/>
                </a:lnTo>
                <a:lnTo>
                  <a:pt x="123631" y="5762037"/>
                </a:lnTo>
                <a:lnTo>
                  <a:pt x="135550" y="5671232"/>
                </a:lnTo>
                <a:lnTo>
                  <a:pt x="149820" y="5563476"/>
                </a:lnTo>
                <a:lnTo>
                  <a:pt x="164875" y="5444219"/>
                </a:lnTo>
                <a:lnTo>
                  <a:pt x="180714" y="5309828"/>
                </a:lnTo>
                <a:lnTo>
                  <a:pt x="197494" y="5163329"/>
                </a:lnTo>
                <a:lnTo>
                  <a:pt x="214273" y="5004117"/>
                </a:lnTo>
                <a:lnTo>
                  <a:pt x="231367" y="4834615"/>
                </a:lnTo>
                <a:lnTo>
                  <a:pt x="247205" y="4651794"/>
                </a:lnTo>
                <a:lnTo>
                  <a:pt x="262417" y="4460498"/>
                </a:lnTo>
                <a:lnTo>
                  <a:pt x="276217" y="4258305"/>
                </a:lnTo>
                <a:lnTo>
                  <a:pt x="289390" y="4047637"/>
                </a:lnTo>
                <a:lnTo>
                  <a:pt x="301779" y="3827889"/>
                </a:lnTo>
                <a:lnTo>
                  <a:pt x="306170" y="3715291"/>
                </a:lnTo>
                <a:lnTo>
                  <a:pt x="311031" y="3600271"/>
                </a:lnTo>
                <a:lnTo>
                  <a:pt x="315579" y="3483435"/>
                </a:lnTo>
                <a:lnTo>
                  <a:pt x="318558" y="3365994"/>
                </a:lnTo>
                <a:lnTo>
                  <a:pt x="321224" y="3246131"/>
                </a:lnTo>
                <a:lnTo>
                  <a:pt x="324047" y="3125058"/>
                </a:lnTo>
                <a:lnTo>
                  <a:pt x="325929" y="3001563"/>
                </a:lnTo>
                <a:lnTo>
                  <a:pt x="325929" y="2876858"/>
                </a:lnTo>
                <a:lnTo>
                  <a:pt x="326870" y="2750941"/>
                </a:lnTo>
                <a:lnTo>
                  <a:pt x="325929" y="2623814"/>
                </a:lnTo>
                <a:lnTo>
                  <a:pt x="324047" y="2494871"/>
                </a:lnTo>
                <a:lnTo>
                  <a:pt x="322322" y="2365928"/>
                </a:lnTo>
                <a:lnTo>
                  <a:pt x="318558" y="2235169"/>
                </a:lnTo>
                <a:lnTo>
                  <a:pt x="314638" y="2103199"/>
                </a:lnTo>
                <a:lnTo>
                  <a:pt x="310090" y="1971229"/>
                </a:lnTo>
                <a:lnTo>
                  <a:pt x="303660" y="1838048"/>
                </a:lnTo>
                <a:lnTo>
                  <a:pt x="295976" y="1703656"/>
                </a:lnTo>
                <a:lnTo>
                  <a:pt x="288606" y="1568660"/>
                </a:lnTo>
                <a:lnTo>
                  <a:pt x="279197" y="1433663"/>
                </a:lnTo>
                <a:lnTo>
                  <a:pt x="267906" y="1296850"/>
                </a:lnTo>
                <a:lnTo>
                  <a:pt x="256615" y="1161853"/>
                </a:lnTo>
                <a:lnTo>
                  <a:pt x="243598" y="1024435"/>
                </a:lnTo>
                <a:lnTo>
                  <a:pt x="229328" y="886411"/>
                </a:lnTo>
                <a:lnTo>
                  <a:pt x="214273" y="750203"/>
                </a:lnTo>
                <a:lnTo>
                  <a:pt x="196709" y="612180"/>
                </a:lnTo>
                <a:lnTo>
                  <a:pt x="177891" y="474761"/>
                </a:lnTo>
                <a:lnTo>
                  <a:pt x="159229" y="336738"/>
                </a:lnTo>
                <a:lnTo>
                  <a:pt x="137432" y="199320"/>
                </a:lnTo>
                <a:lnTo>
                  <a:pt x="115163" y="62507"/>
                </a:lnTo>
                <a:close/>
              </a:path>
            </a:pathLst>
          </a:custGeom>
        </p:spPr>
      </p:pic>
      <p:sp>
        <p:nvSpPr>
          <p:cNvPr id="22" name="Rectangle 15">
            <a:extLst>
              <a:ext uri="{FF2B5EF4-FFF2-40B4-BE49-F238E27FC236}">
                <a16:creationId xmlns:a16="http://schemas.microsoft.com/office/drawing/2014/main" id="{4A2FAF1F-F462-46AF-A9E6-CC93C4E2C3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146BED8-BAE9-42C5-A3DD-7B946445DB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1000"/>
                </a:schemeClr>
              </a:gs>
              <a:gs pos="75000">
                <a:schemeClr val="accent5">
                  <a:alpha val="0"/>
                </a:schemeClr>
              </a:gs>
              <a:gs pos="36000">
                <a:schemeClr val="accent5"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15765FE8-B62F-41E4-A73C-74C91A8FD9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8000"/>
                </a:schemeClr>
              </a:gs>
              <a:gs pos="72000">
                <a:schemeClr val="accent5">
                  <a:alpha val="0"/>
                </a:schemeClr>
              </a:gs>
              <a:gs pos="36000">
                <a:schemeClr val="accent5"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8449BC-7391-F23B-55A1-0C1FA93D65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098" y="2418735"/>
            <a:ext cx="6072776" cy="381174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>
                <a:solidFill>
                  <a:srgbClr val="FFFFFF"/>
                </a:solidFill>
              </a:rPr>
              <a:t>Interpret Programs (Fetch.py and MapMaker.py)</a:t>
            </a:r>
          </a:p>
          <a:p>
            <a:pPr>
              <a:lnSpc>
                <a:spcPct val="90000"/>
              </a:lnSpc>
            </a:pPr>
            <a:r>
              <a:rPr lang="en-US">
                <a:solidFill>
                  <a:srgbClr val="FFFFFF"/>
                </a:solidFill>
              </a:rPr>
              <a:t>Create Testing Environment</a:t>
            </a:r>
          </a:p>
          <a:p>
            <a:pPr lvl="1">
              <a:lnSpc>
                <a:spcPct val="90000"/>
              </a:lnSpc>
            </a:pPr>
            <a:r>
              <a:rPr lang="en-US">
                <a:solidFill>
                  <a:srgbClr val="FFFFFF"/>
                </a:solidFill>
              </a:rPr>
              <a:t>PurpleAir Machines to Test</a:t>
            </a:r>
          </a:p>
          <a:p>
            <a:pPr lvl="1">
              <a:lnSpc>
                <a:spcPct val="90000"/>
              </a:lnSpc>
            </a:pPr>
            <a:r>
              <a:rPr lang="en-US">
                <a:solidFill>
                  <a:srgbClr val="FFFFFF"/>
                </a:solidFill>
              </a:rPr>
              <a:t>Set-up Program Testing</a:t>
            </a:r>
          </a:p>
          <a:p>
            <a:pPr>
              <a:lnSpc>
                <a:spcPct val="90000"/>
              </a:lnSpc>
            </a:pPr>
            <a:r>
              <a:rPr lang="en-US">
                <a:solidFill>
                  <a:srgbClr val="FFFFFF"/>
                </a:solidFill>
              </a:rPr>
              <a:t>Establish a Collection of .CSV Files</a:t>
            </a:r>
          </a:p>
          <a:p>
            <a:pPr>
              <a:lnSpc>
                <a:spcPct val="90000"/>
              </a:lnSpc>
            </a:pPr>
            <a:r>
              <a:rPr lang="en-US">
                <a:solidFill>
                  <a:srgbClr val="FFFFFF"/>
                </a:solidFill>
              </a:rPr>
              <a:t>Proper Documentation</a:t>
            </a:r>
          </a:p>
          <a:p>
            <a:pPr>
              <a:lnSpc>
                <a:spcPct val="90000"/>
              </a:lnSpc>
            </a:pPr>
            <a:r>
              <a:rPr lang="en-US">
                <a:solidFill>
                  <a:srgbClr val="FFFFFF"/>
                </a:solidFill>
              </a:rPr>
              <a:t>Universal Template for Each Program</a:t>
            </a:r>
          </a:p>
          <a:p>
            <a:pPr>
              <a:lnSpc>
                <a:spcPct val="90000"/>
              </a:lnSpc>
            </a:pPr>
            <a:r>
              <a:rPr lang="en-US">
                <a:solidFill>
                  <a:srgbClr val="FFFFFF"/>
                </a:solidFill>
              </a:rPr>
              <a:t>Layman’s Term Commenting for Non-Programmers</a:t>
            </a:r>
          </a:p>
          <a:p>
            <a:pPr>
              <a:lnSpc>
                <a:spcPct val="90000"/>
              </a:lnSpc>
            </a:pPr>
            <a:r>
              <a:rPr lang="en-US">
                <a:solidFill>
                  <a:srgbClr val="FFFFFF"/>
                </a:solidFill>
              </a:rPr>
              <a:t>“Make the Keene State Engine Work for Our Universal Model”</a:t>
            </a:r>
          </a:p>
          <a:p>
            <a:pPr marL="0" indent="0">
              <a:lnSpc>
                <a:spcPct val="90000"/>
              </a:lnSpc>
              <a:buNone/>
            </a:pP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73355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6278F-B0C3-B012-76C1-29EB46187A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Question to JC (Final)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CE92DE-46DD-1EB5-0847-3156F9AB49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6397313" cy="341630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>
                <a:effectLst/>
                <a:ea typeface="Calibri" panose="020F0502020204030204" pitchFamily="34" charset="0"/>
              </a:rPr>
              <a:t>Lastly, I was wondering if you could provide a procedure as to how you would test both programs both separately and combined? </a:t>
            </a:r>
          </a:p>
          <a:p>
            <a:pPr lvl="1">
              <a:lnSpc>
                <a:spcPct val="90000"/>
              </a:lnSpc>
            </a:pPr>
            <a:r>
              <a:rPr lang="en-US"/>
              <a:t>Both are standalone</a:t>
            </a:r>
          </a:p>
          <a:p>
            <a:pPr lvl="1">
              <a:lnSpc>
                <a:spcPct val="90000"/>
              </a:lnSpc>
            </a:pPr>
            <a:r>
              <a:rPr lang="en-US">
                <a:highlight>
                  <a:srgbClr val="FFFF00"/>
                </a:highlight>
              </a:rPr>
              <a:t>DON’T RUN MAPMAKER.PY</a:t>
            </a:r>
          </a:p>
          <a:p>
            <a:pPr lvl="2">
              <a:lnSpc>
                <a:spcPct val="90000"/>
              </a:lnSpc>
            </a:pPr>
            <a:r>
              <a:rPr lang="en-US"/>
              <a:t>Will jam the Keene State Website’s data and disrupt the flow</a:t>
            </a:r>
          </a:p>
          <a:p>
            <a:pPr lvl="2">
              <a:lnSpc>
                <a:spcPct val="90000"/>
              </a:lnSpc>
            </a:pPr>
            <a:r>
              <a:rPr lang="en-US"/>
              <a:t>Tailor made for the Keene State Website</a:t>
            </a:r>
          </a:p>
          <a:p>
            <a:pPr lvl="1">
              <a:lnSpc>
                <a:spcPct val="90000"/>
              </a:lnSpc>
            </a:pPr>
            <a:r>
              <a:rPr lang="en-US"/>
              <a:t>Fetch.py is the demo</a:t>
            </a:r>
          </a:p>
          <a:p>
            <a:pPr lvl="2">
              <a:lnSpc>
                <a:spcPct val="90000"/>
              </a:lnSpc>
            </a:pPr>
            <a:r>
              <a:rPr lang="en-US"/>
              <a:t>Scrape code for it to use in another program</a:t>
            </a:r>
          </a:p>
          <a:p>
            <a:pPr lvl="2">
              <a:lnSpc>
                <a:spcPct val="90000"/>
              </a:lnSpc>
            </a:pPr>
            <a:r>
              <a:rPr lang="en-US"/>
              <a:t>Tailor make one for the State</a:t>
            </a:r>
          </a:p>
        </p:txBody>
      </p:sp>
      <p:pic>
        <p:nvPicPr>
          <p:cNvPr id="9" name="Graphic 6" descr="Questions">
            <a:extLst>
              <a:ext uri="{FF2B5EF4-FFF2-40B4-BE49-F238E27FC236}">
                <a16:creationId xmlns:a16="http://schemas.microsoft.com/office/drawing/2014/main" id="{5E46EC0A-7DC9-2B32-79F1-6DE74A6C9F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27013" y="2775951"/>
            <a:ext cx="3067163" cy="3067163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072808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87BC7B-9E07-33A0-9F4A-6A9EA2A480B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A7125793-133D-516C-91EF-CFDA77EE148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Keene State Modules Online</a:t>
            </a:r>
          </a:p>
        </p:txBody>
      </p:sp>
      <p:pic>
        <p:nvPicPr>
          <p:cNvPr id="7" name="Picture 6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A9043D40-A8E8-C043-E256-E3113989FD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96" t="26034" r="14101" b="14409"/>
          <a:stretch/>
        </p:blipFill>
        <p:spPr>
          <a:xfrm>
            <a:off x="778645" y="1079843"/>
            <a:ext cx="5412430" cy="2265219"/>
          </a:xfrm>
          <a:prstGeom prst="rect">
            <a:avLst/>
          </a:prstGeom>
        </p:spPr>
      </p:pic>
      <p:pic>
        <p:nvPicPr>
          <p:cNvPr id="9" name="Picture 8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80F6B9BB-EEC1-B712-58DB-8D821D08392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259" r="78545"/>
          <a:stretch/>
        </p:blipFill>
        <p:spPr>
          <a:xfrm>
            <a:off x="7955005" y="1079842"/>
            <a:ext cx="2401918" cy="226521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65DC226-211F-7CE8-1F1B-1B3741C8C099}"/>
              </a:ext>
            </a:extLst>
          </p:cNvPr>
          <p:cNvSpPr txBox="1"/>
          <p:nvPr/>
        </p:nvSpPr>
        <p:spPr>
          <a:xfrm>
            <a:off x="726453" y="710511"/>
            <a:ext cx="5631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List Found By Zach Thoroughgood Using Fetch.py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51180F5-287A-7319-02FD-584B89C55A97}"/>
              </a:ext>
            </a:extLst>
          </p:cNvPr>
          <p:cNvSpPr txBox="1"/>
          <p:nvPr/>
        </p:nvSpPr>
        <p:spPr>
          <a:xfrm>
            <a:off x="7923094" y="710509"/>
            <a:ext cx="2465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JC’s Reported Data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6BC5B4F-E084-D057-5BF6-927A38DACA26}"/>
              </a:ext>
            </a:extLst>
          </p:cNvPr>
          <p:cNvSpPr txBox="1"/>
          <p:nvPr/>
        </p:nvSpPr>
        <p:spPr>
          <a:xfrm>
            <a:off x="6736359" y="3438557"/>
            <a:ext cx="4735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</a:rPr>
              <a:t>*NOTED* Units Drop Out And Return Back</a:t>
            </a:r>
          </a:p>
        </p:txBody>
      </p:sp>
    </p:spTree>
    <p:extLst>
      <p:ext uri="{BB962C8B-B14F-4D97-AF65-F5344CB8AC3E}">
        <p14:creationId xmlns:p14="http://schemas.microsoft.com/office/powerpoint/2010/main" val="24754234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08BCF048-8940-4354-B9EC-5AD74E283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024C14A-78BD-44B0-82BE-6A0D0A2706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809F3D29-EDB1-4F1C-A0E0-36F28CE171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282F4AB-C7B8-4A86-9927-AA106AA27B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0B26874-5AFA-4D1E-94A9-53AF9790D7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A1DA6C95-40F8-4305-89F6-17F6167C0B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A2FA2D29-AEEE-4FFA-B233-94FBE84C9B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6DA5143E-FA8E-4EC1-99F7-35AE5AD4E3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CA36E70-B494-AD36-5493-02E4CB2451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973667"/>
            <a:ext cx="2942210" cy="4833745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Testing on Keene State Modules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C28BCC9-4093-4FD5-83EB-7EC297F513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E8EB144-09D7-D1DD-2D3A-43C1E193BE1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80679971"/>
              </p:ext>
            </p:extLst>
          </p:nvPr>
        </p:nvGraphicFramePr>
        <p:xfrm>
          <a:off x="5194300" y="808038"/>
          <a:ext cx="6391275" cy="52466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7211368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08BCF048-8940-4354-B9EC-5AD74E283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024C14A-78BD-44B0-82BE-6A0D0A2706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809F3D29-EDB1-4F1C-A0E0-36F28CE171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282F4AB-C7B8-4A86-9927-AA106AA27B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0B26874-5AFA-4D1E-94A9-53AF9790D7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A1DA6C95-40F8-4305-89F6-17F6167C0B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A2FA2D29-AEEE-4FFA-B233-94FBE84C9B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6DA5143E-FA8E-4EC1-99F7-35AE5AD4E3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6F9EB75-B2A4-7522-11FC-37D51F5D49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973667"/>
            <a:ext cx="2942210" cy="4833745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Schedule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C28BCC9-4093-4FD5-83EB-7EC297F513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4F113B6-65D7-6311-DF76-B57D4B7A9F3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02982090"/>
              </p:ext>
            </p:extLst>
          </p:nvPr>
        </p:nvGraphicFramePr>
        <p:xfrm>
          <a:off x="5194300" y="808038"/>
          <a:ext cx="6391275" cy="52466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5673018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9EA2611-DCBA-4E97-A2B2-9A466E76B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BBC615D1-6E12-40EF-915B-316CFDB550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794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B9797D36-DE1E-47CD-881A-6C1F582826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5376762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17280A-AEED-6A49-F1AE-91E02F72E7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098" y="629265"/>
            <a:ext cx="6072776" cy="1622322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Planning Phase</a:t>
            </a:r>
          </a:p>
        </p:txBody>
      </p:sp>
      <p:pic>
        <p:nvPicPr>
          <p:cNvPr id="5" name="Picture 4" descr="Draft drawing of a floor plan">
            <a:extLst>
              <a:ext uri="{FF2B5EF4-FFF2-40B4-BE49-F238E27FC236}">
                <a16:creationId xmlns:a16="http://schemas.microsoft.com/office/drawing/2014/main" id="{47D3E702-F10D-B51E-AB30-3A36AFF321E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56" r="2469" b="-1"/>
          <a:stretch/>
        </p:blipFill>
        <p:spPr>
          <a:xfrm>
            <a:off x="6774511" y="480060"/>
            <a:ext cx="4929808" cy="5897880"/>
          </a:xfrm>
          <a:custGeom>
            <a:avLst/>
            <a:gdLst/>
            <a:ahLst/>
            <a:cxnLst/>
            <a:rect l="l" t="t" r="r" b="b"/>
            <a:pathLst>
              <a:path w="4929808" h="5897880">
                <a:moveTo>
                  <a:pt x="104535" y="0"/>
                </a:moveTo>
                <a:lnTo>
                  <a:pt x="2751151" y="0"/>
                </a:lnTo>
                <a:lnTo>
                  <a:pt x="4769032" y="0"/>
                </a:lnTo>
                <a:lnTo>
                  <a:pt x="4929808" y="0"/>
                </a:lnTo>
                <a:lnTo>
                  <a:pt x="4929808" y="5897880"/>
                </a:lnTo>
                <a:lnTo>
                  <a:pt x="4769032" y="5897880"/>
                </a:lnTo>
                <a:lnTo>
                  <a:pt x="2751151" y="5897880"/>
                </a:lnTo>
                <a:lnTo>
                  <a:pt x="0" y="5897880"/>
                </a:lnTo>
                <a:lnTo>
                  <a:pt x="0" y="5896985"/>
                </a:lnTo>
                <a:lnTo>
                  <a:pt x="103291" y="5896985"/>
                </a:lnTo>
                <a:lnTo>
                  <a:pt x="112340" y="5838313"/>
                </a:lnTo>
                <a:lnTo>
                  <a:pt x="123631" y="5762037"/>
                </a:lnTo>
                <a:lnTo>
                  <a:pt x="135550" y="5671232"/>
                </a:lnTo>
                <a:lnTo>
                  <a:pt x="149820" y="5563476"/>
                </a:lnTo>
                <a:lnTo>
                  <a:pt x="164875" y="5444219"/>
                </a:lnTo>
                <a:lnTo>
                  <a:pt x="180714" y="5309828"/>
                </a:lnTo>
                <a:lnTo>
                  <a:pt x="197494" y="5163329"/>
                </a:lnTo>
                <a:lnTo>
                  <a:pt x="214273" y="5004117"/>
                </a:lnTo>
                <a:lnTo>
                  <a:pt x="231367" y="4834615"/>
                </a:lnTo>
                <a:lnTo>
                  <a:pt x="247205" y="4651794"/>
                </a:lnTo>
                <a:lnTo>
                  <a:pt x="262417" y="4460498"/>
                </a:lnTo>
                <a:lnTo>
                  <a:pt x="276217" y="4258305"/>
                </a:lnTo>
                <a:lnTo>
                  <a:pt x="289390" y="4047637"/>
                </a:lnTo>
                <a:lnTo>
                  <a:pt x="301779" y="3827889"/>
                </a:lnTo>
                <a:lnTo>
                  <a:pt x="306170" y="3715291"/>
                </a:lnTo>
                <a:lnTo>
                  <a:pt x="311031" y="3600271"/>
                </a:lnTo>
                <a:lnTo>
                  <a:pt x="315579" y="3483435"/>
                </a:lnTo>
                <a:lnTo>
                  <a:pt x="318558" y="3365994"/>
                </a:lnTo>
                <a:lnTo>
                  <a:pt x="321224" y="3246131"/>
                </a:lnTo>
                <a:lnTo>
                  <a:pt x="324047" y="3125058"/>
                </a:lnTo>
                <a:lnTo>
                  <a:pt x="325929" y="3001563"/>
                </a:lnTo>
                <a:lnTo>
                  <a:pt x="325929" y="2876858"/>
                </a:lnTo>
                <a:lnTo>
                  <a:pt x="326870" y="2750941"/>
                </a:lnTo>
                <a:lnTo>
                  <a:pt x="325929" y="2623814"/>
                </a:lnTo>
                <a:lnTo>
                  <a:pt x="324047" y="2494871"/>
                </a:lnTo>
                <a:lnTo>
                  <a:pt x="322322" y="2365928"/>
                </a:lnTo>
                <a:lnTo>
                  <a:pt x="318558" y="2235169"/>
                </a:lnTo>
                <a:lnTo>
                  <a:pt x="314638" y="2103199"/>
                </a:lnTo>
                <a:lnTo>
                  <a:pt x="310090" y="1971229"/>
                </a:lnTo>
                <a:lnTo>
                  <a:pt x="303660" y="1838048"/>
                </a:lnTo>
                <a:lnTo>
                  <a:pt x="295976" y="1703656"/>
                </a:lnTo>
                <a:lnTo>
                  <a:pt x="288606" y="1568660"/>
                </a:lnTo>
                <a:lnTo>
                  <a:pt x="279197" y="1433663"/>
                </a:lnTo>
                <a:lnTo>
                  <a:pt x="267906" y="1296850"/>
                </a:lnTo>
                <a:lnTo>
                  <a:pt x="256615" y="1161853"/>
                </a:lnTo>
                <a:lnTo>
                  <a:pt x="243598" y="1024435"/>
                </a:lnTo>
                <a:lnTo>
                  <a:pt x="229328" y="886411"/>
                </a:lnTo>
                <a:lnTo>
                  <a:pt x="214273" y="750203"/>
                </a:lnTo>
                <a:lnTo>
                  <a:pt x="196709" y="612180"/>
                </a:lnTo>
                <a:lnTo>
                  <a:pt x="177891" y="474761"/>
                </a:lnTo>
                <a:lnTo>
                  <a:pt x="159229" y="336738"/>
                </a:lnTo>
                <a:lnTo>
                  <a:pt x="137432" y="199320"/>
                </a:lnTo>
                <a:lnTo>
                  <a:pt x="115163" y="62507"/>
                </a:lnTo>
                <a:close/>
              </a:path>
            </a:pathLst>
          </a:cu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4A2FAF1F-F462-46AF-A9E6-CC93C4E2C3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146BED8-BAE9-42C5-A3DD-7B946445DB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1000"/>
                </a:schemeClr>
              </a:gs>
              <a:gs pos="75000">
                <a:schemeClr val="accent5">
                  <a:alpha val="0"/>
                </a:schemeClr>
              </a:gs>
              <a:gs pos="36000">
                <a:schemeClr val="accent5"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15765FE8-B62F-41E4-A73C-74C91A8FD9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8000"/>
                </a:schemeClr>
              </a:gs>
              <a:gs pos="72000">
                <a:schemeClr val="accent5">
                  <a:alpha val="0"/>
                </a:schemeClr>
              </a:gs>
              <a:gs pos="36000">
                <a:schemeClr val="accent5"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66A416-D161-DC33-65D4-B241A5634A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098" y="2418735"/>
            <a:ext cx="6072776" cy="3811740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Continue the Interpretation of Programs</a:t>
            </a:r>
          </a:p>
          <a:p>
            <a:r>
              <a:rPr lang="en-US">
                <a:solidFill>
                  <a:srgbClr val="FFFFFF"/>
                </a:solidFill>
              </a:rPr>
              <a:t>Reach Out to JC (Author of programs)</a:t>
            </a:r>
          </a:p>
          <a:p>
            <a:r>
              <a:rPr lang="en-US">
                <a:solidFill>
                  <a:srgbClr val="FFFFFF"/>
                </a:solidFill>
              </a:rPr>
              <a:t>Research PurpleAir Monitors</a:t>
            </a:r>
          </a:p>
          <a:p>
            <a:r>
              <a:rPr lang="en-US">
                <a:solidFill>
                  <a:srgbClr val="FFFFFF"/>
                </a:solidFill>
              </a:rPr>
              <a:t>Familiarize with Keene State’s Collection Website</a:t>
            </a:r>
          </a:p>
          <a:p>
            <a:r>
              <a:rPr lang="en-US">
                <a:solidFill>
                  <a:srgbClr val="FFFFFF"/>
                </a:solidFill>
              </a:rPr>
              <a:t>Discover where the Connections are Made in the Programs</a:t>
            </a:r>
          </a:p>
          <a:p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57444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72C6E0B7-C37D-4D54-8F3E-8D9F9097F6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B7B653ED-BC47-4D34-B612-473D6AFAD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6290102" y="977273"/>
            <a:ext cx="6053670" cy="4903455"/>
          </a:xfrm>
          <a:custGeom>
            <a:avLst/>
            <a:gdLst>
              <a:gd name="connsiteX0" fmla="*/ 6053670 w 6053670"/>
              <a:gd name="connsiteY0" fmla="*/ 1098 h 4903455"/>
              <a:gd name="connsiteX1" fmla="*/ 6053670 w 6053670"/>
              <a:gd name="connsiteY1" fmla="*/ 424590 h 4903455"/>
              <a:gd name="connsiteX2" fmla="*/ 6053670 w 6053670"/>
              <a:gd name="connsiteY2" fmla="*/ 1254558 h 4903455"/>
              <a:gd name="connsiteX3" fmla="*/ 6053670 w 6053670"/>
              <a:gd name="connsiteY3" fmla="*/ 4903455 h 4903455"/>
              <a:gd name="connsiteX4" fmla="*/ 0 w 6053670"/>
              <a:gd name="connsiteY4" fmla="*/ 4903455 h 4903455"/>
              <a:gd name="connsiteX5" fmla="*/ 0 w 6053670"/>
              <a:gd name="connsiteY5" fmla="*/ 1249853 h 4903455"/>
              <a:gd name="connsiteX6" fmla="*/ 0 w 6053670"/>
              <a:gd name="connsiteY6" fmla="*/ 424590 h 4903455"/>
              <a:gd name="connsiteX7" fmla="*/ 0 w 6053670"/>
              <a:gd name="connsiteY7" fmla="*/ 0 h 4903455"/>
              <a:gd name="connsiteX8" fmla="*/ 35717 w 6053670"/>
              <a:gd name="connsiteY8" fmla="*/ 5488 h 4903455"/>
              <a:gd name="connsiteX9" fmla="*/ 140445 w 6053670"/>
              <a:gd name="connsiteY9" fmla="*/ 21641 h 4903455"/>
              <a:gd name="connsiteX10" fmla="*/ 216722 w 6053670"/>
              <a:gd name="connsiteY10" fmla="*/ 32932 h 4903455"/>
              <a:gd name="connsiteX11" fmla="*/ 307527 w 6053670"/>
              <a:gd name="connsiteY11" fmla="*/ 44850 h 4903455"/>
              <a:gd name="connsiteX12" fmla="*/ 415282 w 6053670"/>
              <a:gd name="connsiteY12" fmla="*/ 59121 h 4903455"/>
              <a:gd name="connsiteX13" fmla="*/ 534539 w 6053670"/>
              <a:gd name="connsiteY13" fmla="*/ 74175 h 4903455"/>
              <a:gd name="connsiteX14" fmla="*/ 668931 w 6053670"/>
              <a:gd name="connsiteY14" fmla="*/ 90014 h 4903455"/>
              <a:gd name="connsiteX15" fmla="*/ 815430 w 6053670"/>
              <a:gd name="connsiteY15" fmla="*/ 106794 h 4903455"/>
              <a:gd name="connsiteX16" fmla="*/ 974641 w 6053670"/>
              <a:gd name="connsiteY16" fmla="*/ 123574 h 4903455"/>
              <a:gd name="connsiteX17" fmla="*/ 1144144 w 6053670"/>
              <a:gd name="connsiteY17" fmla="*/ 140667 h 4903455"/>
              <a:gd name="connsiteX18" fmla="*/ 1326965 w 6053670"/>
              <a:gd name="connsiteY18" fmla="*/ 156506 h 4903455"/>
              <a:gd name="connsiteX19" fmla="*/ 1518261 w 6053670"/>
              <a:gd name="connsiteY19" fmla="*/ 171717 h 4903455"/>
              <a:gd name="connsiteX20" fmla="*/ 1720453 w 6053670"/>
              <a:gd name="connsiteY20" fmla="*/ 185518 h 4903455"/>
              <a:gd name="connsiteX21" fmla="*/ 1931121 w 6053670"/>
              <a:gd name="connsiteY21" fmla="*/ 198690 h 4903455"/>
              <a:gd name="connsiteX22" fmla="*/ 2150869 w 6053670"/>
              <a:gd name="connsiteY22" fmla="*/ 211079 h 4903455"/>
              <a:gd name="connsiteX23" fmla="*/ 2263467 w 6053670"/>
              <a:gd name="connsiteY23" fmla="*/ 215470 h 4903455"/>
              <a:gd name="connsiteX24" fmla="*/ 2378487 w 6053670"/>
              <a:gd name="connsiteY24" fmla="*/ 220332 h 4903455"/>
              <a:gd name="connsiteX25" fmla="*/ 2495323 w 6053670"/>
              <a:gd name="connsiteY25" fmla="*/ 224879 h 4903455"/>
              <a:gd name="connsiteX26" fmla="*/ 2612764 w 6053670"/>
              <a:gd name="connsiteY26" fmla="*/ 227859 h 4903455"/>
              <a:gd name="connsiteX27" fmla="*/ 2732627 w 6053670"/>
              <a:gd name="connsiteY27" fmla="*/ 230525 h 4903455"/>
              <a:gd name="connsiteX28" fmla="*/ 2853700 w 6053670"/>
              <a:gd name="connsiteY28" fmla="*/ 233348 h 4903455"/>
              <a:gd name="connsiteX29" fmla="*/ 2977195 w 6053670"/>
              <a:gd name="connsiteY29" fmla="*/ 235229 h 4903455"/>
              <a:gd name="connsiteX30" fmla="*/ 3101900 w 6053670"/>
              <a:gd name="connsiteY30" fmla="*/ 235229 h 4903455"/>
              <a:gd name="connsiteX31" fmla="*/ 3227817 w 6053670"/>
              <a:gd name="connsiteY31" fmla="*/ 236170 h 4903455"/>
              <a:gd name="connsiteX32" fmla="*/ 3354944 w 6053670"/>
              <a:gd name="connsiteY32" fmla="*/ 235229 h 4903455"/>
              <a:gd name="connsiteX33" fmla="*/ 3483887 w 6053670"/>
              <a:gd name="connsiteY33" fmla="*/ 233348 h 4903455"/>
              <a:gd name="connsiteX34" fmla="*/ 3612830 w 6053670"/>
              <a:gd name="connsiteY34" fmla="*/ 231623 h 4903455"/>
              <a:gd name="connsiteX35" fmla="*/ 3743589 w 6053670"/>
              <a:gd name="connsiteY35" fmla="*/ 227859 h 4903455"/>
              <a:gd name="connsiteX36" fmla="*/ 3875559 w 6053670"/>
              <a:gd name="connsiteY36" fmla="*/ 223938 h 4903455"/>
              <a:gd name="connsiteX37" fmla="*/ 4007529 w 6053670"/>
              <a:gd name="connsiteY37" fmla="*/ 219391 h 4903455"/>
              <a:gd name="connsiteX38" fmla="*/ 4140710 w 6053670"/>
              <a:gd name="connsiteY38" fmla="*/ 212961 h 4903455"/>
              <a:gd name="connsiteX39" fmla="*/ 4275102 w 6053670"/>
              <a:gd name="connsiteY39" fmla="*/ 205277 h 4903455"/>
              <a:gd name="connsiteX40" fmla="*/ 4410098 w 6053670"/>
              <a:gd name="connsiteY40" fmla="*/ 197907 h 4903455"/>
              <a:gd name="connsiteX41" fmla="*/ 4545096 w 6053670"/>
              <a:gd name="connsiteY41" fmla="*/ 188498 h 4903455"/>
              <a:gd name="connsiteX42" fmla="*/ 4681909 w 6053670"/>
              <a:gd name="connsiteY42" fmla="*/ 177207 h 4903455"/>
              <a:gd name="connsiteX43" fmla="*/ 4816905 w 6053670"/>
              <a:gd name="connsiteY43" fmla="*/ 165916 h 4903455"/>
              <a:gd name="connsiteX44" fmla="*/ 4954323 w 6053670"/>
              <a:gd name="connsiteY44" fmla="*/ 152899 h 4903455"/>
              <a:gd name="connsiteX45" fmla="*/ 5092347 w 6053670"/>
              <a:gd name="connsiteY45" fmla="*/ 138629 h 4903455"/>
              <a:gd name="connsiteX46" fmla="*/ 5228555 w 6053670"/>
              <a:gd name="connsiteY46" fmla="*/ 123574 h 4903455"/>
              <a:gd name="connsiteX47" fmla="*/ 5366578 w 6053670"/>
              <a:gd name="connsiteY47" fmla="*/ 106010 h 4903455"/>
              <a:gd name="connsiteX48" fmla="*/ 5503997 w 6053670"/>
              <a:gd name="connsiteY48" fmla="*/ 87192 h 4903455"/>
              <a:gd name="connsiteX49" fmla="*/ 5642020 w 6053670"/>
              <a:gd name="connsiteY49" fmla="*/ 68530 h 4903455"/>
              <a:gd name="connsiteX50" fmla="*/ 5779438 w 6053670"/>
              <a:gd name="connsiteY50" fmla="*/ 46733 h 4903455"/>
              <a:gd name="connsiteX51" fmla="*/ 5916251 w 6053670"/>
              <a:gd name="connsiteY51" fmla="*/ 24464 h 4903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053670" h="4903455">
                <a:moveTo>
                  <a:pt x="6053670" y="1098"/>
                </a:moveTo>
                <a:lnTo>
                  <a:pt x="6053670" y="424590"/>
                </a:lnTo>
                <a:lnTo>
                  <a:pt x="6053670" y="1254558"/>
                </a:lnTo>
                <a:lnTo>
                  <a:pt x="6053670" y="4903455"/>
                </a:lnTo>
                <a:lnTo>
                  <a:pt x="0" y="4903455"/>
                </a:lnTo>
                <a:lnTo>
                  <a:pt x="0" y="1249853"/>
                </a:lnTo>
                <a:lnTo>
                  <a:pt x="0" y="424590"/>
                </a:lnTo>
                <a:lnTo>
                  <a:pt x="0" y="0"/>
                </a:lnTo>
                <a:lnTo>
                  <a:pt x="35717" y="5488"/>
                </a:lnTo>
                <a:lnTo>
                  <a:pt x="140445" y="21641"/>
                </a:lnTo>
                <a:lnTo>
                  <a:pt x="216722" y="32932"/>
                </a:lnTo>
                <a:lnTo>
                  <a:pt x="307527" y="44850"/>
                </a:lnTo>
                <a:lnTo>
                  <a:pt x="415282" y="59121"/>
                </a:lnTo>
                <a:lnTo>
                  <a:pt x="534539" y="74175"/>
                </a:lnTo>
                <a:lnTo>
                  <a:pt x="668931" y="90014"/>
                </a:lnTo>
                <a:lnTo>
                  <a:pt x="815430" y="106794"/>
                </a:lnTo>
                <a:lnTo>
                  <a:pt x="974641" y="123574"/>
                </a:lnTo>
                <a:lnTo>
                  <a:pt x="1144144" y="140667"/>
                </a:lnTo>
                <a:lnTo>
                  <a:pt x="1326965" y="156506"/>
                </a:lnTo>
                <a:lnTo>
                  <a:pt x="1518261" y="171717"/>
                </a:lnTo>
                <a:lnTo>
                  <a:pt x="1720453" y="185518"/>
                </a:lnTo>
                <a:lnTo>
                  <a:pt x="1931121" y="198690"/>
                </a:lnTo>
                <a:lnTo>
                  <a:pt x="2150869" y="211079"/>
                </a:lnTo>
                <a:lnTo>
                  <a:pt x="2263467" y="215470"/>
                </a:lnTo>
                <a:lnTo>
                  <a:pt x="2378487" y="220332"/>
                </a:lnTo>
                <a:lnTo>
                  <a:pt x="2495323" y="224879"/>
                </a:lnTo>
                <a:lnTo>
                  <a:pt x="2612764" y="227859"/>
                </a:lnTo>
                <a:lnTo>
                  <a:pt x="2732627" y="230525"/>
                </a:lnTo>
                <a:lnTo>
                  <a:pt x="2853700" y="233348"/>
                </a:lnTo>
                <a:lnTo>
                  <a:pt x="2977195" y="235229"/>
                </a:lnTo>
                <a:lnTo>
                  <a:pt x="3101900" y="235229"/>
                </a:lnTo>
                <a:lnTo>
                  <a:pt x="3227817" y="236170"/>
                </a:lnTo>
                <a:lnTo>
                  <a:pt x="3354944" y="235229"/>
                </a:lnTo>
                <a:lnTo>
                  <a:pt x="3483887" y="233348"/>
                </a:lnTo>
                <a:lnTo>
                  <a:pt x="3612830" y="231623"/>
                </a:lnTo>
                <a:lnTo>
                  <a:pt x="3743589" y="227859"/>
                </a:lnTo>
                <a:lnTo>
                  <a:pt x="3875559" y="223938"/>
                </a:lnTo>
                <a:lnTo>
                  <a:pt x="4007529" y="219391"/>
                </a:lnTo>
                <a:lnTo>
                  <a:pt x="4140710" y="212961"/>
                </a:lnTo>
                <a:lnTo>
                  <a:pt x="4275102" y="205277"/>
                </a:lnTo>
                <a:lnTo>
                  <a:pt x="4410098" y="197907"/>
                </a:lnTo>
                <a:lnTo>
                  <a:pt x="4545096" y="188498"/>
                </a:lnTo>
                <a:lnTo>
                  <a:pt x="4681909" y="177207"/>
                </a:lnTo>
                <a:lnTo>
                  <a:pt x="4816905" y="165916"/>
                </a:lnTo>
                <a:lnTo>
                  <a:pt x="4954323" y="152899"/>
                </a:lnTo>
                <a:lnTo>
                  <a:pt x="5092347" y="138629"/>
                </a:lnTo>
                <a:lnTo>
                  <a:pt x="5228555" y="123574"/>
                </a:lnTo>
                <a:lnTo>
                  <a:pt x="5366578" y="106010"/>
                </a:lnTo>
                <a:lnTo>
                  <a:pt x="5503997" y="87192"/>
                </a:lnTo>
                <a:lnTo>
                  <a:pt x="5642020" y="68530"/>
                </a:lnTo>
                <a:lnTo>
                  <a:pt x="5779438" y="46733"/>
                </a:lnTo>
                <a:lnTo>
                  <a:pt x="5916251" y="2446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16" name="Freeform 5">
            <a:extLst>
              <a:ext uri="{FF2B5EF4-FFF2-40B4-BE49-F238E27FC236}">
                <a16:creationId xmlns:a16="http://schemas.microsoft.com/office/drawing/2014/main" id="{B93D812D-BB26-4FDD-A218-F6F71E7376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18" name="Freeform 5">
            <a:extLst>
              <a:ext uri="{FF2B5EF4-FFF2-40B4-BE49-F238E27FC236}">
                <a16:creationId xmlns:a16="http://schemas.microsoft.com/office/drawing/2014/main" id="{EEA99C6C-BC37-4408-9F74-3DDB1060B7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5376762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D354D3-568C-834E-BB72-95D81657C8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098" y="629265"/>
            <a:ext cx="6072776" cy="1622322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E"/>
                </a:solidFill>
              </a:rPr>
              <a:t>Analysis Phase 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24C0032-B592-45AB-AD23-5A4BD369B6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9BF1F84-E7C7-42A7-911D-8E48AF6711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1000"/>
                </a:schemeClr>
              </a:gs>
              <a:gs pos="75000">
                <a:schemeClr val="accent5">
                  <a:alpha val="0"/>
                </a:schemeClr>
              </a:gs>
              <a:gs pos="36000">
                <a:schemeClr val="accent5"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C3CFCFE-6522-4333-8CB1-16DB80E7E9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8000"/>
                </a:schemeClr>
              </a:gs>
              <a:gs pos="72000">
                <a:schemeClr val="accent5">
                  <a:alpha val="0"/>
                </a:schemeClr>
              </a:gs>
              <a:gs pos="36000">
                <a:schemeClr val="accent5"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F5222E-DF98-1DCE-AEE3-9C3D1B4B93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098" y="2418735"/>
            <a:ext cx="6072776" cy="3811740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rgbClr val="FFFFFE"/>
                </a:solidFill>
              </a:rPr>
              <a:t>Find the deliverables (requirements)</a:t>
            </a:r>
          </a:p>
          <a:p>
            <a:pPr lvl="1"/>
            <a:r>
              <a:rPr lang="en-US">
                <a:solidFill>
                  <a:srgbClr val="FFFFFE"/>
                </a:solidFill>
              </a:rPr>
              <a:t>End Goal</a:t>
            </a:r>
          </a:p>
          <a:p>
            <a:pPr lvl="1"/>
            <a:r>
              <a:rPr lang="en-US">
                <a:solidFill>
                  <a:srgbClr val="FFFFFE"/>
                </a:solidFill>
              </a:rPr>
              <a:t>What Do You Want It to Look Like?</a:t>
            </a:r>
          </a:p>
          <a:p>
            <a:pPr lvl="1"/>
            <a:r>
              <a:rPr lang="en-US">
                <a:solidFill>
                  <a:srgbClr val="FFFFFE"/>
                </a:solidFill>
              </a:rPr>
              <a:t>How Do You Want It to Run?</a:t>
            </a:r>
          </a:p>
          <a:p>
            <a:r>
              <a:rPr lang="en-US">
                <a:solidFill>
                  <a:srgbClr val="FFFFFE"/>
                </a:solidFill>
              </a:rPr>
              <a:t>Perform Cost Benefit Analysis</a:t>
            </a:r>
          </a:p>
          <a:p>
            <a:pPr lvl="1"/>
            <a:r>
              <a:rPr lang="en-US">
                <a:solidFill>
                  <a:srgbClr val="FFFFFE"/>
                </a:solidFill>
              </a:rPr>
              <a:t>PurpleAir Machine vs. Deployed Field Stations or Other Similar Scientist Models Including Other States</a:t>
            </a:r>
          </a:p>
          <a:p>
            <a:r>
              <a:rPr lang="en-US">
                <a:solidFill>
                  <a:srgbClr val="FFFFFE"/>
                </a:solidFill>
              </a:rPr>
              <a:t>Proposed deliverable:</a:t>
            </a:r>
          </a:p>
          <a:p>
            <a:pPr lvl="1"/>
            <a:r>
              <a:rPr lang="en-US">
                <a:solidFill>
                  <a:srgbClr val="FFFFFE"/>
                </a:solidFill>
              </a:rPr>
              <a:t>Automated program that creates .CSV files for our PurpleAir sensor’s once a day</a:t>
            </a:r>
          </a:p>
          <a:p>
            <a:endParaRPr lang="en-US">
              <a:solidFill>
                <a:srgbClr val="FFFFFE"/>
              </a:solidFill>
            </a:endParaRPr>
          </a:p>
          <a:p>
            <a:endParaRPr lang="en-US">
              <a:solidFill>
                <a:srgbClr val="FFFFFE"/>
              </a:solidFill>
            </a:endParaRPr>
          </a:p>
        </p:txBody>
      </p:sp>
      <p:pic>
        <p:nvPicPr>
          <p:cNvPr id="5" name="Picture 4" descr="Computer parts">
            <a:extLst>
              <a:ext uri="{FF2B5EF4-FFF2-40B4-BE49-F238E27FC236}">
                <a16:creationId xmlns:a16="http://schemas.microsoft.com/office/drawing/2014/main" id="{122DBC61-31C5-5550-16C8-28F173DB84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0631" y="645107"/>
            <a:ext cx="4060506" cy="2710388"/>
          </a:xfrm>
          <a:prstGeom prst="rect">
            <a:avLst/>
          </a:prstGeom>
        </p:spPr>
      </p:pic>
      <p:pic>
        <p:nvPicPr>
          <p:cNvPr id="7" name="Picture 6" descr="Close-up of market graph analysis">
            <a:extLst>
              <a:ext uri="{FF2B5EF4-FFF2-40B4-BE49-F238E27FC236}">
                <a16:creationId xmlns:a16="http://schemas.microsoft.com/office/drawing/2014/main" id="{E7C7545D-D7C2-91B2-1A27-985B30A957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0631" y="3520086"/>
            <a:ext cx="4060507" cy="2710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7699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9">
            <a:extLst>
              <a:ext uri="{FF2B5EF4-FFF2-40B4-BE49-F238E27FC236}">
                <a16:creationId xmlns:a16="http://schemas.microsoft.com/office/drawing/2014/main" id="{89EA2611-DCBA-4E97-A2B2-9A466E76B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3" name="Freeform 5">
            <a:extLst>
              <a:ext uri="{FF2B5EF4-FFF2-40B4-BE49-F238E27FC236}">
                <a16:creationId xmlns:a16="http://schemas.microsoft.com/office/drawing/2014/main" id="{BBC615D1-6E12-40EF-915B-316CFDB550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794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34" name="Freeform 5">
            <a:extLst>
              <a:ext uri="{FF2B5EF4-FFF2-40B4-BE49-F238E27FC236}">
                <a16:creationId xmlns:a16="http://schemas.microsoft.com/office/drawing/2014/main" id="{B9797D36-DE1E-47CD-881A-6C1F582826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5376762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37CC8B-FBFC-47A8-4594-D3D24052BB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098" y="629265"/>
            <a:ext cx="6072776" cy="1622322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Design Phase</a:t>
            </a:r>
          </a:p>
        </p:txBody>
      </p:sp>
      <p:pic>
        <p:nvPicPr>
          <p:cNvPr id="5" name="Picture 4" descr="Computer script on a screen">
            <a:extLst>
              <a:ext uri="{FF2B5EF4-FFF2-40B4-BE49-F238E27FC236}">
                <a16:creationId xmlns:a16="http://schemas.microsoft.com/office/drawing/2014/main" id="{99B5C541-C44F-4EB3-A028-EB492DAF33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0" r="42315" b="-2"/>
          <a:stretch/>
        </p:blipFill>
        <p:spPr>
          <a:xfrm>
            <a:off x="6774511" y="480060"/>
            <a:ext cx="4929808" cy="5897880"/>
          </a:xfrm>
          <a:custGeom>
            <a:avLst/>
            <a:gdLst/>
            <a:ahLst/>
            <a:cxnLst/>
            <a:rect l="l" t="t" r="r" b="b"/>
            <a:pathLst>
              <a:path w="4929808" h="5897880">
                <a:moveTo>
                  <a:pt x="104535" y="0"/>
                </a:moveTo>
                <a:lnTo>
                  <a:pt x="2751151" y="0"/>
                </a:lnTo>
                <a:lnTo>
                  <a:pt x="4769032" y="0"/>
                </a:lnTo>
                <a:lnTo>
                  <a:pt x="4929808" y="0"/>
                </a:lnTo>
                <a:lnTo>
                  <a:pt x="4929808" y="5897880"/>
                </a:lnTo>
                <a:lnTo>
                  <a:pt x="4769032" y="5897880"/>
                </a:lnTo>
                <a:lnTo>
                  <a:pt x="2751151" y="5897880"/>
                </a:lnTo>
                <a:lnTo>
                  <a:pt x="0" y="5897880"/>
                </a:lnTo>
                <a:lnTo>
                  <a:pt x="0" y="5896985"/>
                </a:lnTo>
                <a:lnTo>
                  <a:pt x="103291" y="5896985"/>
                </a:lnTo>
                <a:lnTo>
                  <a:pt x="112340" y="5838313"/>
                </a:lnTo>
                <a:lnTo>
                  <a:pt x="123631" y="5762037"/>
                </a:lnTo>
                <a:lnTo>
                  <a:pt x="135550" y="5671232"/>
                </a:lnTo>
                <a:lnTo>
                  <a:pt x="149820" y="5563476"/>
                </a:lnTo>
                <a:lnTo>
                  <a:pt x="164875" y="5444219"/>
                </a:lnTo>
                <a:lnTo>
                  <a:pt x="180714" y="5309828"/>
                </a:lnTo>
                <a:lnTo>
                  <a:pt x="197494" y="5163329"/>
                </a:lnTo>
                <a:lnTo>
                  <a:pt x="214273" y="5004117"/>
                </a:lnTo>
                <a:lnTo>
                  <a:pt x="231367" y="4834615"/>
                </a:lnTo>
                <a:lnTo>
                  <a:pt x="247205" y="4651794"/>
                </a:lnTo>
                <a:lnTo>
                  <a:pt x="262417" y="4460498"/>
                </a:lnTo>
                <a:lnTo>
                  <a:pt x="276217" y="4258305"/>
                </a:lnTo>
                <a:lnTo>
                  <a:pt x="289390" y="4047637"/>
                </a:lnTo>
                <a:lnTo>
                  <a:pt x="301779" y="3827889"/>
                </a:lnTo>
                <a:lnTo>
                  <a:pt x="306170" y="3715291"/>
                </a:lnTo>
                <a:lnTo>
                  <a:pt x="311031" y="3600271"/>
                </a:lnTo>
                <a:lnTo>
                  <a:pt x="315579" y="3483435"/>
                </a:lnTo>
                <a:lnTo>
                  <a:pt x="318558" y="3365994"/>
                </a:lnTo>
                <a:lnTo>
                  <a:pt x="321224" y="3246131"/>
                </a:lnTo>
                <a:lnTo>
                  <a:pt x="324047" y="3125058"/>
                </a:lnTo>
                <a:lnTo>
                  <a:pt x="325929" y="3001563"/>
                </a:lnTo>
                <a:lnTo>
                  <a:pt x="325929" y="2876858"/>
                </a:lnTo>
                <a:lnTo>
                  <a:pt x="326870" y="2750941"/>
                </a:lnTo>
                <a:lnTo>
                  <a:pt x="325929" y="2623814"/>
                </a:lnTo>
                <a:lnTo>
                  <a:pt x="324047" y="2494871"/>
                </a:lnTo>
                <a:lnTo>
                  <a:pt x="322322" y="2365928"/>
                </a:lnTo>
                <a:lnTo>
                  <a:pt x="318558" y="2235169"/>
                </a:lnTo>
                <a:lnTo>
                  <a:pt x="314638" y="2103199"/>
                </a:lnTo>
                <a:lnTo>
                  <a:pt x="310090" y="1971229"/>
                </a:lnTo>
                <a:lnTo>
                  <a:pt x="303660" y="1838048"/>
                </a:lnTo>
                <a:lnTo>
                  <a:pt x="295976" y="1703656"/>
                </a:lnTo>
                <a:lnTo>
                  <a:pt x="288606" y="1568660"/>
                </a:lnTo>
                <a:lnTo>
                  <a:pt x="279197" y="1433663"/>
                </a:lnTo>
                <a:lnTo>
                  <a:pt x="267906" y="1296850"/>
                </a:lnTo>
                <a:lnTo>
                  <a:pt x="256615" y="1161853"/>
                </a:lnTo>
                <a:lnTo>
                  <a:pt x="243598" y="1024435"/>
                </a:lnTo>
                <a:lnTo>
                  <a:pt x="229328" y="886411"/>
                </a:lnTo>
                <a:lnTo>
                  <a:pt x="214273" y="750203"/>
                </a:lnTo>
                <a:lnTo>
                  <a:pt x="196709" y="612180"/>
                </a:lnTo>
                <a:lnTo>
                  <a:pt x="177891" y="474761"/>
                </a:lnTo>
                <a:lnTo>
                  <a:pt x="159229" y="336738"/>
                </a:lnTo>
                <a:lnTo>
                  <a:pt x="137432" y="199320"/>
                </a:lnTo>
                <a:lnTo>
                  <a:pt x="115163" y="62507"/>
                </a:lnTo>
                <a:close/>
              </a:path>
            </a:pathLst>
          </a:custGeom>
        </p:spPr>
      </p:pic>
      <p:sp>
        <p:nvSpPr>
          <p:cNvPr id="35" name="Rectangle 15">
            <a:extLst>
              <a:ext uri="{FF2B5EF4-FFF2-40B4-BE49-F238E27FC236}">
                <a16:creationId xmlns:a16="http://schemas.microsoft.com/office/drawing/2014/main" id="{4A2FAF1F-F462-46AF-A9E6-CC93C4E2C3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146BED8-BAE9-42C5-A3DD-7B946445DB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1000"/>
                </a:schemeClr>
              </a:gs>
              <a:gs pos="75000">
                <a:schemeClr val="accent5">
                  <a:alpha val="0"/>
                </a:schemeClr>
              </a:gs>
              <a:gs pos="36000">
                <a:schemeClr val="accent5"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15765FE8-B62F-41E4-A73C-74C91A8FD9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8000"/>
                </a:schemeClr>
              </a:gs>
              <a:gs pos="72000">
                <a:schemeClr val="accent5">
                  <a:alpha val="0"/>
                </a:schemeClr>
              </a:gs>
              <a:gs pos="36000">
                <a:schemeClr val="accent5"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CFB19C-8940-4EB5-F223-2EA36C0816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098" y="2418735"/>
            <a:ext cx="6072776" cy="381174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>
                <a:solidFill>
                  <a:srgbClr val="FFFFFF"/>
                </a:solidFill>
              </a:rPr>
              <a:t>Design Testing Environment</a:t>
            </a:r>
          </a:p>
          <a:p>
            <a:pPr lvl="1">
              <a:lnSpc>
                <a:spcPct val="90000"/>
              </a:lnSpc>
            </a:pPr>
            <a:r>
              <a:rPr lang="en-US">
                <a:solidFill>
                  <a:srgbClr val="FFFFFF"/>
                </a:solidFill>
              </a:rPr>
              <a:t>Deployed PurpleAir Monitors</a:t>
            </a:r>
          </a:p>
          <a:p>
            <a:pPr lvl="1">
              <a:lnSpc>
                <a:spcPct val="90000"/>
              </a:lnSpc>
            </a:pPr>
            <a:r>
              <a:rPr lang="en-US">
                <a:solidFill>
                  <a:srgbClr val="FFFFFF"/>
                </a:solidFill>
              </a:rPr>
              <a:t>Variation of Fetch.py </a:t>
            </a:r>
          </a:p>
          <a:p>
            <a:pPr>
              <a:lnSpc>
                <a:spcPct val="90000"/>
              </a:lnSpc>
            </a:pPr>
            <a:r>
              <a:rPr lang="en-US">
                <a:solidFill>
                  <a:srgbClr val="FFFFFF"/>
                </a:solidFill>
              </a:rPr>
              <a:t>Analyze Collection of .CVS Files</a:t>
            </a:r>
          </a:p>
          <a:p>
            <a:pPr>
              <a:lnSpc>
                <a:spcPct val="90000"/>
              </a:lnSpc>
            </a:pPr>
            <a:r>
              <a:rPr lang="en-US">
                <a:solidFill>
                  <a:srgbClr val="FFFFFF"/>
                </a:solidFill>
              </a:rPr>
              <a:t>Examine Correction Factor</a:t>
            </a:r>
          </a:p>
          <a:p>
            <a:pPr lvl="1">
              <a:lnSpc>
                <a:spcPct val="90000"/>
              </a:lnSpc>
            </a:pPr>
            <a:r>
              <a:rPr lang="en-US">
                <a:solidFill>
                  <a:srgbClr val="FFFFFF"/>
                </a:solidFill>
              </a:rPr>
              <a:t>Adjust to State’s Certain Factor’s</a:t>
            </a:r>
          </a:p>
          <a:p>
            <a:pPr lvl="2">
              <a:lnSpc>
                <a:spcPct val="90000"/>
              </a:lnSpc>
            </a:pPr>
            <a:r>
              <a:rPr lang="en-US">
                <a:solidFill>
                  <a:srgbClr val="FFFFFF"/>
                </a:solidFill>
              </a:rPr>
              <a:t>Each State Will Be Different</a:t>
            </a:r>
          </a:p>
          <a:p>
            <a:pPr lvl="2">
              <a:lnSpc>
                <a:spcPct val="90000"/>
              </a:lnSpc>
            </a:pPr>
            <a:r>
              <a:rPr lang="en-US">
                <a:solidFill>
                  <a:srgbClr val="FFFFFF"/>
                </a:solidFill>
              </a:rPr>
              <a:t>Helps get to Normal Levels Collected by Stations/Other Scientist Models	</a:t>
            </a:r>
          </a:p>
          <a:p>
            <a:pPr lvl="1">
              <a:lnSpc>
                <a:spcPct val="90000"/>
              </a:lnSpc>
            </a:pPr>
            <a:r>
              <a:rPr lang="en-US">
                <a:solidFill>
                  <a:srgbClr val="FFFFFF"/>
                </a:solidFill>
              </a:rPr>
              <a:t>Essentially; Calibration	</a:t>
            </a:r>
          </a:p>
          <a:p>
            <a:pPr>
              <a:lnSpc>
                <a:spcPct val="90000"/>
              </a:lnSpc>
            </a:pPr>
            <a:r>
              <a:rPr lang="en-US">
                <a:solidFill>
                  <a:srgbClr val="FFFFFF"/>
                </a:solidFill>
              </a:rPr>
              <a:t> Debug Testing Environment</a:t>
            </a:r>
          </a:p>
          <a:p>
            <a:pPr>
              <a:lnSpc>
                <a:spcPct val="90000"/>
              </a:lnSpc>
            </a:pP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81307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moke coming out of power plant">
            <a:extLst>
              <a:ext uri="{FF2B5EF4-FFF2-40B4-BE49-F238E27FC236}">
                <a16:creationId xmlns:a16="http://schemas.microsoft.com/office/drawing/2014/main" id="{6C4A2C32-A85E-14BD-6701-826EF286EA3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838" r="1" b="21671"/>
          <a:stretch/>
        </p:blipFill>
        <p:spPr>
          <a:xfrm>
            <a:off x="477085" y="466162"/>
            <a:ext cx="11237832" cy="3937502"/>
          </a:xfrm>
          <a:custGeom>
            <a:avLst/>
            <a:gdLst/>
            <a:ahLst/>
            <a:cxnLst/>
            <a:rect l="l" t="t" r="r" b="b"/>
            <a:pathLst>
              <a:path w="12191695" h="5020241">
                <a:moveTo>
                  <a:pt x="0" y="0"/>
                </a:moveTo>
                <a:lnTo>
                  <a:pt x="12191695" y="0"/>
                </a:lnTo>
                <a:lnTo>
                  <a:pt x="12191695" y="4057991"/>
                </a:lnTo>
                <a:lnTo>
                  <a:pt x="11914945" y="4110187"/>
                </a:lnTo>
                <a:lnTo>
                  <a:pt x="11639412" y="4159931"/>
                </a:lnTo>
                <a:lnTo>
                  <a:pt x="11362661" y="4208624"/>
                </a:lnTo>
                <a:lnTo>
                  <a:pt x="11084690" y="4250310"/>
                </a:lnTo>
                <a:lnTo>
                  <a:pt x="10807939" y="4292347"/>
                </a:lnTo>
                <a:lnTo>
                  <a:pt x="10529968" y="4331582"/>
                </a:lnTo>
                <a:lnTo>
                  <a:pt x="10255655" y="4365211"/>
                </a:lnTo>
                <a:lnTo>
                  <a:pt x="9977684" y="4397089"/>
                </a:lnTo>
                <a:lnTo>
                  <a:pt x="9700933" y="4426165"/>
                </a:lnTo>
                <a:lnTo>
                  <a:pt x="9429058" y="4451387"/>
                </a:lnTo>
                <a:lnTo>
                  <a:pt x="9153526" y="4476609"/>
                </a:lnTo>
                <a:lnTo>
                  <a:pt x="8881651" y="4497628"/>
                </a:lnTo>
                <a:lnTo>
                  <a:pt x="8609776" y="4514092"/>
                </a:lnTo>
                <a:lnTo>
                  <a:pt x="8339121" y="4531258"/>
                </a:lnTo>
                <a:lnTo>
                  <a:pt x="8070903" y="4545620"/>
                </a:lnTo>
                <a:lnTo>
                  <a:pt x="7805124" y="4555779"/>
                </a:lnTo>
                <a:lnTo>
                  <a:pt x="7539345" y="4564537"/>
                </a:lnTo>
                <a:lnTo>
                  <a:pt x="7276005" y="4572944"/>
                </a:lnTo>
                <a:lnTo>
                  <a:pt x="7016322" y="4576798"/>
                </a:lnTo>
                <a:lnTo>
                  <a:pt x="6756639" y="4581001"/>
                </a:lnTo>
                <a:lnTo>
                  <a:pt x="6500613" y="4583103"/>
                </a:lnTo>
                <a:lnTo>
                  <a:pt x="6247026" y="4581001"/>
                </a:lnTo>
                <a:lnTo>
                  <a:pt x="5995877" y="4581001"/>
                </a:lnTo>
                <a:lnTo>
                  <a:pt x="5747167" y="4576798"/>
                </a:lnTo>
                <a:lnTo>
                  <a:pt x="5503333" y="4570492"/>
                </a:lnTo>
                <a:lnTo>
                  <a:pt x="5261938" y="4564537"/>
                </a:lnTo>
                <a:lnTo>
                  <a:pt x="5025418" y="4557881"/>
                </a:lnTo>
                <a:lnTo>
                  <a:pt x="4790118" y="4547722"/>
                </a:lnTo>
                <a:lnTo>
                  <a:pt x="4558477" y="4536862"/>
                </a:lnTo>
                <a:lnTo>
                  <a:pt x="4331710" y="4527054"/>
                </a:lnTo>
                <a:lnTo>
                  <a:pt x="3889152" y="4499379"/>
                </a:lnTo>
                <a:lnTo>
                  <a:pt x="3464881" y="4469954"/>
                </a:lnTo>
                <a:lnTo>
                  <a:pt x="3057678" y="4439126"/>
                </a:lnTo>
                <a:lnTo>
                  <a:pt x="2672421" y="4405147"/>
                </a:lnTo>
                <a:lnTo>
                  <a:pt x="2304232" y="4369765"/>
                </a:lnTo>
                <a:lnTo>
                  <a:pt x="1962864" y="4331582"/>
                </a:lnTo>
                <a:lnTo>
                  <a:pt x="1642223" y="4294099"/>
                </a:lnTo>
                <a:lnTo>
                  <a:pt x="1347183" y="4256616"/>
                </a:lnTo>
                <a:lnTo>
                  <a:pt x="1076528" y="4221235"/>
                </a:lnTo>
                <a:lnTo>
                  <a:pt x="836351" y="4187605"/>
                </a:lnTo>
                <a:lnTo>
                  <a:pt x="619339" y="4155727"/>
                </a:lnTo>
                <a:lnTo>
                  <a:pt x="436464" y="4129104"/>
                </a:lnTo>
                <a:lnTo>
                  <a:pt x="282848" y="4103881"/>
                </a:lnTo>
                <a:lnTo>
                  <a:pt x="71932" y="4067800"/>
                </a:lnTo>
                <a:lnTo>
                  <a:pt x="1" y="4055539"/>
                </a:lnTo>
                <a:lnTo>
                  <a:pt x="1" y="5020241"/>
                </a:lnTo>
                <a:lnTo>
                  <a:pt x="0" y="5020241"/>
                </a:lnTo>
                <a:close/>
              </a:path>
            </a:pathLst>
          </a:custGeom>
        </p:spPr>
      </p:pic>
      <p:sp>
        <p:nvSpPr>
          <p:cNvPr id="10" name="Freeform 16">
            <a:extLst>
              <a:ext uri="{FF2B5EF4-FFF2-40B4-BE49-F238E27FC236}">
                <a16:creationId xmlns:a16="http://schemas.microsoft.com/office/drawing/2014/main" id="{E4F17063-EDA4-417B-946F-BA357F3B39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42856" y="3128074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36F3EEA-55D4-4677-80E7-92D00B8F34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58392"/>
            <a:ext cx="12192000" cy="3033446"/>
          </a:xfrm>
          <a:custGeom>
            <a:avLst/>
            <a:gdLst>
              <a:gd name="connsiteX0" fmla="*/ 1 w 12192000"/>
              <a:gd name="connsiteY0" fmla="*/ 0 h 2802467"/>
              <a:gd name="connsiteX1" fmla="*/ 71932 w 12192000"/>
              <a:gd name="connsiteY1" fmla="*/ 12261 h 2802467"/>
              <a:gd name="connsiteX2" fmla="*/ 282848 w 12192000"/>
              <a:gd name="connsiteY2" fmla="*/ 48342 h 2802467"/>
              <a:gd name="connsiteX3" fmla="*/ 436464 w 12192000"/>
              <a:gd name="connsiteY3" fmla="*/ 73565 h 2802467"/>
              <a:gd name="connsiteX4" fmla="*/ 619339 w 12192000"/>
              <a:gd name="connsiteY4" fmla="*/ 100188 h 2802467"/>
              <a:gd name="connsiteX5" fmla="*/ 836351 w 12192000"/>
              <a:gd name="connsiteY5" fmla="*/ 132066 h 2802467"/>
              <a:gd name="connsiteX6" fmla="*/ 1076528 w 12192000"/>
              <a:gd name="connsiteY6" fmla="*/ 165696 h 2802467"/>
              <a:gd name="connsiteX7" fmla="*/ 1347183 w 12192000"/>
              <a:gd name="connsiteY7" fmla="*/ 201077 h 2802467"/>
              <a:gd name="connsiteX8" fmla="*/ 1642223 w 12192000"/>
              <a:gd name="connsiteY8" fmla="*/ 238560 h 2802467"/>
              <a:gd name="connsiteX9" fmla="*/ 1962864 w 12192000"/>
              <a:gd name="connsiteY9" fmla="*/ 276043 h 2802467"/>
              <a:gd name="connsiteX10" fmla="*/ 2304232 w 12192000"/>
              <a:gd name="connsiteY10" fmla="*/ 314226 h 2802467"/>
              <a:gd name="connsiteX11" fmla="*/ 2672421 w 12192000"/>
              <a:gd name="connsiteY11" fmla="*/ 349608 h 2802467"/>
              <a:gd name="connsiteX12" fmla="*/ 3057678 w 12192000"/>
              <a:gd name="connsiteY12" fmla="*/ 383587 h 2802467"/>
              <a:gd name="connsiteX13" fmla="*/ 3464881 w 12192000"/>
              <a:gd name="connsiteY13" fmla="*/ 414415 h 2802467"/>
              <a:gd name="connsiteX14" fmla="*/ 3889152 w 12192000"/>
              <a:gd name="connsiteY14" fmla="*/ 443840 h 2802467"/>
              <a:gd name="connsiteX15" fmla="*/ 4331710 w 12192000"/>
              <a:gd name="connsiteY15" fmla="*/ 471515 h 2802467"/>
              <a:gd name="connsiteX16" fmla="*/ 4558476 w 12192000"/>
              <a:gd name="connsiteY16" fmla="*/ 481323 h 2802467"/>
              <a:gd name="connsiteX17" fmla="*/ 4790118 w 12192000"/>
              <a:gd name="connsiteY17" fmla="*/ 492183 h 2802467"/>
              <a:gd name="connsiteX18" fmla="*/ 5025418 w 12192000"/>
              <a:gd name="connsiteY18" fmla="*/ 502342 h 2802467"/>
              <a:gd name="connsiteX19" fmla="*/ 5261937 w 12192000"/>
              <a:gd name="connsiteY19" fmla="*/ 508998 h 2802467"/>
              <a:gd name="connsiteX20" fmla="*/ 5503332 w 12192000"/>
              <a:gd name="connsiteY20" fmla="*/ 514953 h 2802467"/>
              <a:gd name="connsiteX21" fmla="*/ 5747166 w 12192000"/>
              <a:gd name="connsiteY21" fmla="*/ 521259 h 2802467"/>
              <a:gd name="connsiteX22" fmla="*/ 5995877 w 12192000"/>
              <a:gd name="connsiteY22" fmla="*/ 525462 h 2802467"/>
              <a:gd name="connsiteX23" fmla="*/ 6247026 w 12192000"/>
              <a:gd name="connsiteY23" fmla="*/ 525462 h 2802467"/>
              <a:gd name="connsiteX24" fmla="*/ 6500613 w 12192000"/>
              <a:gd name="connsiteY24" fmla="*/ 527564 h 2802467"/>
              <a:gd name="connsiteX25" fmla="*/ 6756639 w 12192000"/>
              <a:gd name="connsiteY25" fmla="*/ 525462 h 2802467"/>
              <a:gd name="connsiteX26" fmla="*/ 7016322 w 12192000"/>
              <a:gd name="connsiteY26" fmla="*/ 521259 h 2802467"/>
              <a:gd name="connsiteX27" fmla="*/ 7276005 w 12192000"/>
              <a:gd name="connsiteY27" fmla="*/ 517405 h 2802467"/>
              <a:gd name="connsiteX28" fmla="*/ 7539345 w 12192000"/>
              <a:gd name="connsiteY28" fmla="*/ 508998 h 2802467"/>
              <a:gd name="connsiteX29" fmla="*/ 7805124 w 12192000"/>
              <a:gd name="connsiteY29" fmla="*/ 500240 h 2802467"/>
              <a:gd name="connsiteX30" fmla="*/ 8070903 w 12192000"/>
              <a:gd name="connsiteY30" fmla="*/ 490081 h 2802467"/>
              <a:gd name="connsiteX31" fmla="*/ 8339121 w 12192000"/>
              <a:gd name="connsiteY31" fmla="*/ 475719 h 2802467"/>
              <a:gd name="connsiteX32" fmla="*/ 8609776 w 12192000"/>
              <a:gd name="connsiteY32" fmla="*/ 458553 h 2802467"/>
              <a:gd name="connsiteX33" fmla="*/ 8881651 w 12192000"/>
              <a:gd name="connsiteY33" fmla="*/ 442089 h 2802467"/>
              <a:gd name="connsiteX34" fmla="*/ 9153526 w 12192000"/>
              <a:gd name="connsiteY34" fmla="*/ 421070 h 2802467"/>
              <a:gd name="connsiteX35" fmla="*/ 9429058 w 12192000"/>
              <a:gd name="connsiteY35" fmla="*/ 395848 h 2802467"/>
              <a:gd name="connsiteX36" fmla="*/ 9700933 w 12192000"/>
              <a:gd name="connsiteY36" fmla="*/ 370626 h 2802467"/>
              <a:gd name="connsiteX37" fmla="*/ 9977684 w 12192000"/>
              <a:gd name="connsiteY37" fmla="*/ 341550 h 2802467"/>
              <a:gd name="connsiteX38" fmla="*/ 10255655 w 12192000"/>
              <a:gd name="connsiteY38" fmla="*/ 309672 h 2802467"/>
              <a:gd name="connsiteX39" fmla="*/ 10529968 w 12192000"/>
              <a:gd name="connsiteY39" fmla="*/ 276043 h 2802467"/>
              <a:gd name="connsiteX40" fmla="*/ 10807939 w 12192000"/>
              <a:gd name="connsiteY40" fmla="*/ 236808 h 2802467"/>
              <a:gd name="connsiteX41" fmla="*/ 11084690 w 12192000"/>
              <a:gd name="connsiteY41" fmla="*/ 194771 h 2802467"/>
              <a:gd name="connsiteX42" fmla="*/ 11362661 w 12192000"/>
              <a:gd name="connsiteY42" fmla="*/ 153085 h 2802467"/>
              <a:gd name="connsiteX43" fmla="*/ 11639412 w 12192000"/>
              <a:gd name="connsiteY43" fmla="*/ 104392 h 2802467"/>
              <a:gd name="connsiteX44" fmla="*/ 11914945 w 12192000"/>
              <a:gd name="connsiteY44" fmla="*/ 54648 h 2802467"/>
              <a:gd name="connsiteX45" fmla="*/ 12191696 w 12192000"/>
              <a:gd name="connsiteY45" fmla="*/ 2452 h 2802467"/>
              <a:gd name="connsiteX46" fmla="*/ 12191696 w 12192000"/>
              <a:gd name="connsiteY46" fmla="*/ 2236410 h 2802467"/>
              <a:gd name="connsiteX47" fmla="*/ 12192000 w 12192000"/>
              <a:gd name="connsiteY47" fmla="*/ 2236410 h 2802467"/>
              <a:gd name="connsiteX48" fmla="*/ 12192000 w 12192000"/>
              <a:gd name="connsiteY48" fmla="*/ 2802467 h 2802467"/>
              <a:gd name="connsiteX49" fmla="*/ 12191696 w 12192000"/>
              <a:gd name="connsiteY49" fmla="*/ 2802467 h 2802467"/>
              <a:gd name="connsiteX50" fmla="*/ 0 w 12192000"/>
              <a:gd name="connsiteY50" fmla="*/ 2802467 h 2802467"/>
              <a:gd name="connsiteX51" fmla="*/ 0 w 12192000"/>
              <a:gd name="connsiteY51" fmla="*/ 2236410 h 2802467"/>
              <a:gd name="connsiteX52" fmla="*/ 1 w 12192000"/>
              <a:gd name="connsiteY52" fmla="*/ 2236410 h 2802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2192000" h="2802467">
                <a:moveTo>
                  <a:pt x="1" y="0"/>
                </a:moveTo>
                <a:lnTo>
                  <a:pt x="71932" y="12261"/>
                </a:lnTo>
                <a:lnTo>
                  <a:pt x="282848" y="48342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3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6"/>
                </a:lnTo>
                <a:lnTo>
                  <a:pt x="2672421" y="349608"/>
                </a:lnTo>
                <a:lnTo>
                  <a:pt x="3057678" y="383587"/>
                </a:lnTo>
                <a:lnTo>
                  <a:pt x="3464881" y="414415"/>
                </a:lnTo>
                <a:lnTo>
                  <a:pt x="3889152" y="443840"/>
                </a:lnTo>
                <a:lnTo>
                  <a:pt x="4331710" y="471515"/>
                </a:lnTo>
                <a:lnTo>
                  <a:pt x="4558476" y="481323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6" y="521259"/>
                </a:lnTo>
                <a:lnTo>
                  <a:pt x="5995877" y="525462"/>
                </a:lnTo>
                <a:lnTo>
                  <a:pt x="6247026" y="525462"/>
                </a:lnTo>
                <a:lnTo>
                  <a:pt x="6500613" y="527564"/>
                </a:lnTo>
                <a:lnTo>
                  <a:pt x="6756639" y="525462"/>
                </a:lnTo>
                <a:lnTo>
                  <a:pt x="7016322" y="521259"/>
                </a:lnTo>
                <a:lnTo>
                  <a:pt x="7276005" y="517405"/>
                </a:lnTo>
                <a:lnTo>
                  <a:pt x="7539345" y="508998"/>
                </a:lnTo>
                <a:lnTo>
                  <a:pt x="7805124" y="500240"/>
                </a:lnTo>
                <a:lnTo>
                  <a:pt x="8070903" y="490081"/>
                </a:lnTo>
                <a:lnTo>
                  <a:pt x="8339121" y="475719"/>
                </a:lnTo>
                <a:lnTo>
                  <a:pt x="8609776" y="458553"/>
                </a:lnTo>
                <a:lnTo>
                  <a:pt x="8881651" y="442089"/>
                </a:lnTo>
                <a:lnTo>
                  <a:pt x="9153526" y="421070"/>
                </a:lnTo>
                <a:lnTo>
                  <a:pt x="9429058" y="395848"/>
                </a:lnTo>
                <a:lnTo>
                  <a:pt x="9700933" y="370626"/>
                </a:lnTo>
                <a:lnTo>
                  <a:pt x="9977684" y="341550"/>
                </a:lnTo>
                <a:lnTo>
                  <a:pt x="10255655" y="309672"/>
                </a:lnTo>
                <a:lnTo>
                  <a:pt x="10529968" y="276043"/>
                </a:lnTo>
                <a:lnTo>
                  <a:pt x="10807939" y="236808"/>
                </a:lnTo>
                <a:lnTo>
                  <a:pt x="11084690" y="194771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236410"/>
                </a:lnTo>
                <a:lnTo>
                  <a:pt x="12192000" y="2236410"/>
                </a:lnTo>
                <a:lnTo>
                  <a:pt x="12192000" y="2802467"/>
                </a:lnTo>
                <a:lnTo>
                  <a:pt x="12191696" y="2802467"/>
                </a:lnTo>
                <a:lnTo>
                  <a:pt x="0" y="2802467"/>
                </a:lnTo>
                <a:lnTo>
                  <a:pt x="0" y="2236410"/>
                </a:lnTo>
                <a:lnTo>
                  <a:pt x="1" y="223641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C91E93A7-6C7F-4F77-9CB0-280D958EF4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BEDF2A-8B08-9B28-85E7-4D94910CBC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4110824"/>
            <a:ext cx="5015258" cy="1908975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tx1"/>
                </a:solidFill>
              </a:rPr>
              <a:t>Implementation Phase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0FE03D-E8B4-C038-A845-B7165DB895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75894" y="4110824"/>
            <a:ext cx="4772509" cy="1908976"/>
          </a:xfrm>
        </p:spPr>
        <p:txBody>
          <a:bodyPr anchor="ctr"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 sz="1100">
                <a:solidFill>
                  <a:schemeClr val="tx1"/>
                </a:solidFill>
              </a:rPr>
              <a:t>Replicate Testing Environment</a:t>
            </a:r>
          </a:p>
          <a:p>
            <a:pPr lvl="1">
              <a:lnSpc>
                <a:spcPct val="90000"/>
              </a:lnSpc>
            </a:pPr>
            <a:r>
              <a:rPr lang="en-US" sz="1100">
                <a:solidFill>
                  <a:schemeClr val="tx1"/>
                </a:solidFill>
              </a:rPr>
              <a:t>Include More PurpleAir Monitors</a:t>
            </a:r>
          </a:p>
          <a:p>
            <a:pPr lvl="2">
              <a:lnSpc>
                <a:spcPct val="90000"/>
              </a:lnSpc>
            </a:pPr>
            <a:r>
              <a:rPr lang="en-US" sz="1100">
                <a:solidFill>
                  <a:schemeClr val="tx1"/>
                </a:solidFill>
              </a:rPr>
              <a:t>One’s in the Field</a:t>
            </a:r>
          </a:p>
          <a:p>
            <a:pPr>
              <a:lnSpc>
                <a:spcPct val="90000"/>
              </a:lnSpc>
            </a:pPr>
            <a:r>
              <a:rPr lang="en-US" sz="1100">
                <a:solidFill>
                  <a:schemeClr val="tx1"/>
                </a:solidFill>
              </a:rPr>
              <a:t>Automate the Program</a:t>
            </a:r>
          </a:p>
          <a:p>
            <a:pPr lvl="1">
              <a:lnSpc>
                <a:spcPct val="90000"/>
              </a:lnSpc>
            </a:pPr>
            <a:r>
              <a:rPr lang="en-US" sz="1100">
                <a:solidFill>
                  <a:schemeClr val="tx1"/>
                </a:solidFill>
              </a:rPr>
              <a:t>Runs Everyday Automatically</a:t>
            </a:r>
          </a:p>
          <a:p>
            <a:pPr lvl="1">
              <a:lnSpc>
                <a:spcPct val="90000"/>
              </a:lnSpc>
            </a:pPr>
            <a:r>
              <a:rPr lang="en-US" sz="1100">
                <a:solidFill>
                  <a:schemeClr val="tx1"/>
                </a:solidFill>
              </a:rPr>
              <a:t>Store’s the .CSV/.JPG File’s </a:t>
            </a:r>
          </a:p>
          <a:p>
            <a:pPr>
              <a:lnSpc>
                <a:spcPct val="90000"/>
              </a:lnSpc>
            </a:pPr>
            <a:r>
              <a:rPr lang="en-US" sz="1100">
                <a:solidFill>
                  <a:schemeClr val="tx1"/>
                </a:solidFill>
              </a:rPr>
              <a:t>Debug as Needed</a:t>
            </a:r>
          </a:p>
        </p:txBody>
      </p:sp>
    </p:spTree>
    <p:extLst>
      <p:ext uri="{BB962C8B-B14F-4D97-AF65-F5344CB8AC3E}">
        <p14:creationId xmlns:p14="http://schemas.microsoft.com/office/powerpoint/2010/main" val="13135989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08BCF048-8940-4354-B9EC-5AD74E283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024C14A-78BD-44B0-82BE-6A0D0A2706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809F3D29-EDB1-4F1C-A0E0-36F28CE171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282F4AB-C7B8-4A86-9927-AA106AA27B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0B26874-5AFA-4D1E-94A9-53AF9790D7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A1DA6C95-40F8-4305-89F6-17F6167C0B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A2FA2D29-AEEE-4FFA-B233-94FBE84C9B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6DA5143E-FA8E-4EC1-99F7-35AE5AD4E3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51C2BC0-B833-8E7A-1464-023B3855E0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973667"/>
            <a:ext cx="2942210" cy="4833745"/>
          </a:xfrm>
        </p:spPr>
        <p:txBody>
          <a:bodyPr>
            <a:normAutofit/>
          </a:bodyPr>
          <a:lstStyle/>
          <a:p>
            <a:r>
              <a:rPr lang="en-US" sz="3300">
                <a:solidFill>
                  <a:srgbClr val="EBEBEB"/>
                </a:solidFill>
              </a:rPr>
              <a:t>Continuation of the Program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C28BCC9-4093-4FD5-83EB-7EC297F513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0663A6D-FB1E-5B84-96E2-B83ABFE19F6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97838357"/>
              </p:ext>
            </p:extLst>
          </p:nvPr>
        </p:nvGraphicFramePr>
        <p:xfrm>
          <a:off x="5194300" y="808038"/>
          <a:ext cx="6391275" cy="52466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0616715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7">
            <a:extLst>
              <a:ext uri="{FF2B5EF4-FFF2-40B4-BE49-F238E27FC236}">
                <a16:creationId xmlns:a16="http://schemas.microsoft.com/office/drawing/2014/main" id="{B219AE65-9B94-44EA-BEF3-EF4BFA169C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9">
            <a:extLst>
              <a:ext uri="{FF2B5EF4-FFF2-40B4-BE49-F238E27FC236}">
                <a16:creationId xmlns:a16="http://schemas.microsoft.com/office/drawing/2014/main" id="{F0C81A57-9CD5-461B-8FFE-4A8CB6CFBE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17539" y="467397"/>
            <a:ext cx="695829" cy="591911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086C462-37F4-494D-8292-CCB95221CC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  <a:solidFill>
            <a:srgbClr val="FFFFFF"/>
          </a:solidFill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C7D2D64-353F-4802-AA48-A70CE6020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30A6328F-CAA3-4052-BF4C-14BD47706E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ln>
              <a:noFill/>
            </a:ln>
          </p:spPr>
          <p:style>
            <a:lnRef idx="0">
              <a:scrgbClr r="0" g="0" b="0"/>
            </a:lnRef>
            <a:fillRef idx="1002">
              <a:schemeClr val="dk2"/>
            </a:fillRef>
            <a:effectRef idx="0">
              <a:scrgbClr r="0" g="0" b="0"/>
            </a:effectRef>
            <a:fontRef idx="major"/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51C2BC0-B833-8E7A-1464-023B3855E0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0372" y="1209957"/>
            <a:ext cx="3034580" cy="4438087"/>
          </a:xfrm>
        </p:spPr>
        <p:txBody>
          <a:bodyPr anchor="ctr">
            <a:normAutofit/>
          </a:bodyPr>
          <a:lstStyle/>
          <a:p>
            <a:pPr algn="r"/>
            <a:r>
              <a:rPr lang="en-US" sz="3200">
                <a:solidFill>
                  <a:schemeClr val="tx1"/>
                </a:solidFill>
              </a:rPr>
              <a:t>Continuation of the Program (Continued.)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D23B2CD-009B-425A-9616-1E1AD1D5AB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56687" y="1930986"/>
            <a:ext cx="0" cy="3200400"/>
          </a:xfrm>
          <a:prstGeom prst="line">
            <a:avLst/>
          </a:prstGeom>
          <a:ln w="15875" cap="sq">
            <a:solidFill>
              <a:schemeClr val="tx2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8885A5-19B3-9D4D-045C-950B3174CB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8424" y="1059025"/>
            <a:ext cx="5302189" cy="473995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buFont typeface="+mj-lt"/>
              <a:buAutoNum type="arabicPeriod" startAt="5"/>
            </a:pPr>
            <a:r>
              <a:rPr lang="en-US">
                <a:solidFill>
                  <a:schemeClr val="tx1"/>
                </a:solidFill>
              </a:rPr>
              <a:t>Registration Verification</a:t>
            </a:r>
          </a:p>
          <a:p>
            <a:pPr marL="800100" lvl="1" indent="-342900">
              <a:lnSpc>
                <a:spcPct val="90000"/>
              </a:lnSpc>
              <a:buFont typeface="+mj-lt"/>
              <a:buAutoNum type="arabicPeriod"/>
            </a:pPr>
            <a:r>
              <a:rPr lang="en-US">
                <a:solidFill>
                  <a:schemeClr val="tx1"/>
                </a:solidFill>
              </a:rPr>
              <a:t>Try and Catch for the PurpleAir Machine</a:t>
            </a:r>
          </a:p>
          <a:p>
            <a:pPr marL="1200150" lvl="2" indent="-342900">
              <a:lnSpc>
                <a:spcPct val="90000"/>
              </a:lnSpc>
            </a:pPr>
            <a:r>
              <a:rPr lang="en-US">
                <a:solidFill>
                  <a:schemeClr val="tx1"/>
                </a:solidFill>
              </a:rPr>
              <a:t>If the Try and Catch Fails, the PurpleAir Machine is Offline</a:t>
            </a:r>
          </a:p>
          <a:p>
            <a:pPr marL="1657350" lvl="3" indent="-342900">
              <a:lnSpc>
                <a:spcPct val="90000"/>
              </a:lnSpc>
            </a:pPr>
            <a:r>
              <a:rPr lang="en-US">
                <a:solidFill>
                  <a:schemeClr val="tx1"/>
                </a:solidFill>
              </a:rPr>
              <a:t>Verification Should Fail; Unsuitable Unit</a:t>
            </a:r>
          </a:p>
          <a:p>
            <a:pPr marL="1200150" lvl="2" indent="-342900">
              <a:lnSpc>
                <a:spcPct val="90000"/>
              </a:lnSpc>
            </a:pPr>
            <a:r>
              <a:rPr lang="en-US">
                <a:solidFill>
                  <a:schemeClr val="tx1"/>
                </a:solidFill>
              </a:rPr>
              <a:t>If the Try and Catch Succeeds, the PurpleAir Machine is Online</a:t>
            </a:r>
          </a:p>
          <a:p>
            <a:pPr marL="1657350" lvl="3" indent="-342900">
              <a:lnSpc>
                <a:spcPct val="90000"/>
              </a:lnSpc>
            </a:pPr>
            <a:r>
              <a:rPr lang="en-US">
                <a:solidFill>
                  <a:schemeClr val="tx1"/>
                </a:solidFill>
              </a:rPr>
              <a:t>Verification Should Succeed; Unit is Suitable for Connection</a:t>
            </a:r>
          </a:p>
          <a:p>
            <a:pPr marL="800100" lvl="1" indent="-342900">
              <a:lnSpc>
                <a:spcPct val="90000"/>
              </a:lnSpc>
              <a:buFont typeface="+mj-lt"/>
              <a:buAutoNum type="arabicPeriod" startAt="2"/>
            </a:pPr>
            <a:r>
              <a:rPr lang="en-US">
                <a:solidFill>
                  <a:schemeClr val="tx1"/>
                </a:solidFill>
              </a:rPr>
              <a:t>One Week Quarantine Period for Collected Data</a:t>
            </a:r>
          </a:p>
          <a:p>
            <a:pPr marL="1200150" lvl="2" indent="-342900">
              <a:lnSpc>
                <a:spcPct val="90000"/>
              </a:lnSpc>
            </a:pPr>
            <a:r>
              <a:rPr lang="en-US">
                <a:solidFill>
                  <a:schemeClr val="tx1"/>
                </a:solidFill>
              </a:rPr>
              <a:t>Compare Data to Other’s Collected</a:t>
            </a:r>
          </a:p>
          <a:p>
            <a:pPr marL="1657350" lvl="3" indent="-342900">
              <a:lnSpc>
                <a:spcPct val="90000"/>
              </a:lnSpc>
            </a:pPr>
            <a:r>
              <a:rPr lang="en-US">
                <a:solidFill>
                  <a:schemeClr val="tx1"/>
                </a:solidFill>
              </a:rPr>
              <a:t>Prevents the Skew from a Horrible Location </a:t>
            </a:r>
          </a:p>
          <a:p>
            <a:pPr marL="2114550" lvl="4" indent="-342900">
              <a:lnSpc>
                <a:spcPct val="90000"/>
              </a:lnSpc>
            </a:pPr>
            <a:r>
              <a:rPr lang="en-US">
                <a:solidFill>
                  <a:schemeClr val="tx1"/>
                </a:solidFill>
              </a:rPr>
              <a:t>Ex. Near Grill, Dryer Vent, etc. </a:t>
            </a:r>
          </a:p>
          <a:p>
            <a:pPr marL="1200150" lvl="2" indent="-342900">
              <a:lnSpc>
                <a:spcPct val="90000"/>
              </a:lnSpc>
            </a:pPr>
            <a:r>
              <a:rPr lang="en-US">
                <a:solidFill>
                  <a:schemeClr val="tx1"/>
                </a:solidFill>
              </a:rPr>
              <a:t>If it Clears; Allow Data, Failure Results in Human Override/Admin Okay</a:t>
            </a:r>
          </a:p>
        </p:txBody>
      </p:sp>
    </p:spTree>
    <p:extLst>
      <p:ext uri="{BB962C8B-B14F-4D97-AF65-F5344CB8AC3E}">
        <p14:creationId xmlns:p14="http://schemas.microsoft.com/office/powerpoint/2010/main" val="17071589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08BCF048-8940-4354-B9EC-5AD74E283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024C14A-78BD-44B0-82BE-6A0D0A2706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809F3D29-EDB1-4F1C-A0E0-36F28CE171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282F4AB-C7B8-4A86-9927-AA106AA27B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0B26874-5AFA-4D1E-94A9-53AF9790D7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A1DA6C95-40F8-4305-89F6-17F6167C0B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A2FA2D29-AEEE-4FFA-B233-94FBE84C9B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6DA5143E-FA8E-4EC1-99F7-35AE5AD4E3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51C2BC0-B833-8E7A-1464-023B3855E0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973667"/>
            <a:ext cx="2942210" cy="4833745"/>
          </a:xfrm>
        </p:spPr>
        <p:txBody>
          <a:bodyPr>
            <a:normAutofit/>
          </a:bodyPr>
          <a:lstStyle/>
          <a:p>
            <a:r>
              <a:rPr lang="en-US" sz="3300">
                <a:solidFill>
                  <a:srgbClr val="EBEBEB"/>
                </a:solidFill>
              </a:rPr>
              <a:t>Continuation of the Program (Continued.)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C28BCC9-4093-4FD5-83EB-7EC297F513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A40EA8A-962F-67A0-9B25-E6A1B1D3FD9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75284946"/>
              </p:ext>
            </p:extLst>
          </p:nvPr>
        </p:nvGraphicFramePr>
        <p:xfrm>
          <a:off x="5194300" y="808038"/>
          <a:ext cx="6391275" cy="52466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72535918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400</TotalTime>
  <Words>1557</Words>
  <Application>Microsoft Office PowerPoint</Application>
  <PresentationFormat>Widescreen</PresentationFormat>
  <Paragraphs>199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Calibri</vt:lpstr>
      <vt:lpstr>Century Gothic</vt:lpstr>
      <vt:lpstr>Wingdings 3</vt:lpstr>
      <vt:lpstr>Ion Boardroom</vt:lpstr>
      <vt:lpstr>PurpleAir Monitor Program</vt:lpstr>
      <vt:lpstr>Initial Set of Goals</vt:lpstr>
      <vt:lpstr>Planning Phase</vt:lpstr>
      <vt:lpstr>Analysis Phase </vt:lpstr>
      <vt:lpstr>Design Phase</vt:lpstr>
      <vt:lpstr>Implementation Phase</vt:lpstr>
      <vt:lpstr>Continuation of the Program</vt:lpstr>
      <vt:lpstr>Continuation of the Program (Continued.)</vt:lpstr>
      <vt:lpstr>Continuation of the Program (Continued.)</vt:lpstr>
      <vt:lpstr>Three-Click Rule (For Website)</vt:lpstr>
      <vt:lpstr>History on Website Response Times</vt:lpstr>
      <vt:lpstr>Try and Catch/Diagnostic Errors (Continued.)</vt:lpstr>
      <vt:lpstr>“What’s in it for me?”</vt:lpstr>
      <vt:lpstr>Alternative Solution’s</vt:lpstr>
      <vt:lpstr>Future Set of Goals</vt:lpstr>
      <vt:lpstr>Questions to JC</vt:lpstr>
      <vt:lpstr>Questions to JC (Continued.)</vt:lpstr>
      <vt:lpstr>Questions to JC (Continued.)</vt:lpstr>
      <vt:lpstr>Questions to JC (Continued.)</vt:lpstr>
      <vt:lpstr>Question to JC (Final)</vt:lpstr>
      <vt:lpstr>PowerPoint Presentation</vt:lpstr>
      <vt:lpstr>Testing on Keene State Modules</vt:lpstr>
      <vt:lpstr>Schedule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PurpleAir Monitor Program</dc:title>
  <dc:creator>Zachary Thoroughgood</dc:creator>
  <cp:lastModifiedBy>Thoroughgood, Zachary</cp:lastModifiedBy>
  <cp:revision>2</cp:revision>
  <dcterms:created xsi:type="dcterms:W3CDTF">2022-06-27T15:56:28Z</dcterms:created>
  <dcterms:modified xsi:type="dcterms:W3CDTF">2022-06-30T16:48:04Z</dcterms:modified>
</cp:coreProperties>
</file>